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.xml" ContentType="application/vnd.openxmlformats-officedocument.presentationml.notesSlide+xml"/>
  <Override PartName="/ppt/tags/tag37.xml" ContentType="application/vnd.openxmlformats-officedocument.presentationml.tags+xml"/>
  <Override PartName="/ppt/notesSlides/notesSlide2.xml" ContentType="application/vnd.openxmlformats-officedocument.presentationml.notesSlide+xml"/>
  <Override PartName="/ppt/tags/tag38.xml" ContentType="application/vnd.openxmlformats-officedocument.presentationml.tags+xml"/>
  <Override PartName="/ppt/notesSlides/notesSlide3.xml" ContentType="application/vnd.openxmlformats-officedocument.presentationml.notesSlide+xml"/>
  <Override PartName="/ppt/tags/tag39.xml" ContentType="application/vnd.openxmlformats-officedocument.presentationml.tags+xml"/>
  <Override PartName="/ppt/notesSlides/notesSlide4.xml" ContentType="application/vnd.openxmlformats-officedocument.presentationml.notesSlide+xml"/>
  <Override PartName="/ppt/tags/tag40.xml" ContentType="application/vnd.openxmlformats-officedocument.presentationml.tags+xml"/>
  <Override PartName="/ppt/notesSlides/notesSlide5.xml" ContentType="application/vnd.openxmlformats-officedocument.presentationml.notesSlide+xml"/>
  <Override PartName="/ppt/tags/tag41.xml" ContentType="application/vnd.openxmlformats-officedocument.presentationml.tags+xml"/>
  <Override PartName="/ppt/notesSlides/notesSlide6.xml" ContentType="application/vnd.openxmlformats-officedocument.presentationml.notesSlide+xml"/>
  <Override PartName="/ppt/tags/tag42.xml" ContentType="application/vnd.openxmlformats-officedocument.presentationml.tags+xml"/>
  <Override PartName="/ppt/notesSlides/notesSlide7.xml" ContentType="application/vnd.openxmlformats-officedocument.presentationml.notesSlide+xml"/>
  <Override PartName="/ppt/tags/tag43.xml" ContentType="application/vnd.openxmlformats-officedocument.presentationml.tags+xml"/>
  <Override PartName="/ppt/notesSlides/notesSlide8.xml" ContentType="application/vnd.openxmlformats-officedocument.presentationml.notesSlide+xml"/>
  <Override PartName="/ppt/tags/tag44.xml" ContentType="application/vnd.openxmlformats-officedocument.presentationml.tags+xml"/>
  <Override PartName="/ppt/notesSlides/notesSlide9.xml" ContentType="application/vnd.openxmlformats-officedocument.presentationml.notesSlide+xml"/>
  <Override PartName="/ppt/tags/tag45.xml" ContentType="application/vnd.openxmlformats-officedocument.presentationml.tags+xml"/>
  <Override PartName="/ppt/notesSlides/notesSlide10.xml" ContentType="application/vnd.openxmlformats-officedocument.presentationml.notesSlide+xml"/>
  <Override PartName="/ppt/tags/tag46.xml" ContentType="application/vnd.openxmlformats-officedocument.presentationml.tags+xml"/>
  <Override PartName="/ppt/notesSlides/notesSlide11.xml" ContentType="application/vnd.openxmlformats-officedocument.presentationml.notesSlide+xml"/>
  <Override PartName="/ppt/tags/tag47.xml" ContentType="application/vnd.openxmlformats-officedocument.presentationml.tags+xml"/>
  <Override PartName="/ppt/notesSlides/notesSlide12.xml" ContentType="application/vnd.openxmlformats-officedocument.presentationml.notesSlide+xml"/>
  <Override PartName="/ppt/tags/tag4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4041" r:id="rId5"/>
  </p:sldMasterIdLst>
  <p:notesMasterIdLst>
    <p:notesMasterId r:id="rId20"/>
  </p:notesMasterIdLst>
  <p:handoutMasterIdLst>
    <p:handoutMasterId r:id="rId21"/>
  </p:handoutMasterIdLst>
  <p:sldIdLst>
    <p:sldId id="1302" r:id="rId6"/>
    <p:sldId id="296" r:id="rId7"/>
    <p:sldId id="294" r:id="rId8"/>
    <p:sldId id="2280" r:id="rId9"/>
    <p:sldId id="1303" r:id="rId10"/>
    <p:sldId id="2279" r:id="rId11"/>
    <p:sldId id="1327" r:id="rId12"/>
    <p:sldId id="2283" r:id="rId13"/>
    <p:sldId id="2282" r:id="rId14"/>
    <p:sldId id="2284" r:id="rId15"/>
    <p:sldId id="2272" r:id="rId16"/>
    <p:sldId id="2271" r:id="rId17"/>
    <p:sldId id="2281" r:id="rId18"/>
    <p:sldId id="1349" r:id="rId19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CD2B4A53-3894-4654-B238-72BA3A37B569}">
          <p14:sldIdLst>
            <p14:sldId id="1302"/>
            <p14:sldId id="296"/>
            <p14:sldId id="294"/>
            <p14:sldId id="2280"/>
            <p14:sldId id="1303"/>
            <p14:sldId id="2279"/>
            <p14:sldId id="1327"/>
            <p14:sldId id="2283"/>
            <p14:sldId id="2282"/>
            <p14:sldId id="2284"/>
            <p14:sldId id="2272"/>
            <p14:sldId id="2271"/>
            <p14:sldId id="2281"/>
            <p14:sldId id="1349"/>
          </p14:sldIdLst>
        </p14:section>
        <p14:section name="Final slides" id="{089B6A8B-2E2F-42D1-B0C4-01830FEF5275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9A5BC0D-C312-622A-1D5F-D76FE89823C1}" name="Samantha Johnson" initials="SJ" userId="S::samantha.johnson@cipp.org.uk::8389c4ae-2c10-49bd-abce-4e0b30078d4a" providerId="AD"/>
  <p188:author id="{42C74C26-10A9-1CAA-B0AA-766AB1FC7143}" name="Mathew Akrigg" initials="MA" userId="S::mathew.akrigg@cipp.org.uk::8e5949d9-7391-42ab-8b37-71d18c85e7d6" providerId="AD"/>
  <p188:author id="{C67BCA29-C873-BFD0-1405-DBE1F9EB7332}" name="Ricardo Costa" initials="RC" userId="S::ricardo.costa@cipp.org.uk::0c00e787-bc33-45f7-ac37-74dd6a6b9cc3" providerId="AD"/>
  <p188:author id="{7C237D44-0BF2-EF41-2C59-A161B787B33B}" name="Samantha O'Sullivan" initials="SO" userId="S::samantha.osullivan@cipp.org.uk::fa0b4984-5f78-42a8-9c56-b7b6696367ec" providerId="AD"/>
  <p188:author id="{0F983DBF-B1C0-48E5-BCAA-5CC093BE2543}" name="Lauren Handley" initials="LH" userId="S::lauren.handley@cipp.org.uk::fa783f82-2598-4a64-9e7d-31e4eef80ce0" providerId="AD"/>
  <p188:author id="{5A1956F5-4BC5-CE71-38AB-F2158E80F4C4}" name="Lora Murphy" initials="LM" userId="S::lora.murphy@cipp.org.uk::e81ee4ec-869f-4478-90ec-82301c5a3f2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ardo Costa" initials="RC" lastIdx="17" clrIdx="0">
    <p:extLst>
      <p:ext uri="{19B8F6BF-5375-455C-9EA6-DF929625EA0E}">
        <p15:presenceInfo xmlns:p15="http://schemas.microsoft.com/office/powerpoint/2012/main" userId="S::ricardo.costa@cipp.org.uk::0c00e787-bc33-45f7-ac37-74dd6a6b9cc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CD"/>
    <a:srgbClr val="FA6804"/>
    <a:srgbClr val="DE5C04"/>
    <a:srgbClr val="FFC000"/>
    <a:srgbClr val="5E1F8D"/>
    <a:srgbClr val="005A9E"/>
    <a:srgbClr val="EEB500"/>
    <a:srgbClr val="00467A"/>
    <a:srgbClr val="002060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93" autoAdjust="0"/>
    <p:restoredTop sz="79742" autoAdjust="0"/>
  </p:normalViewPr>
  <p:slideViewPr>
    <p:cSldViewPr snapToGrid="0">
      <p:cViewPr varScale="1">
        <p:scale>
          <a:sx n="101" d="100"/>
          <a:sy n="101" d="100"/>
        </p:scale>
        <p:origin x="682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3680A4-2B11-410E-A841-87D401038D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723A55-3B3C-48B9-8724-A03D23E16C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84D48-60DE-48B2-AF26-5BB745CB7E52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063D9E-E7FB-4CB4-A823-09F9387C83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3591A1-CDF9-48AB-A71A-8E43B7140D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5EC35-91D6-4039-BB29-6F5AC134C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290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B9C2C2-6C80-4064-B40F-86553E8FE1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FF1FFA-5A72-4300-8B58-FB84F4881C1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B79E8-90E8-4C37-9BE4-AD5F2D6D311D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8CA31BC-5EAC-4E00-A2C1-E012382C0F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E636AE2-8584-4BFD-A6C0-F78F5B532A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DF58A-5351-45B4-A7BC-FD5D9F0C41B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E3A42-EAB8-4293-ADF2-600CF868BB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CF555-2F44-4D3A-8C7C-DFFE18E167A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5CF555-2F44-4D3A-8C7C-DFFE18E167AD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F4EDF291-89D2-4849-AE28-CDB3B698BA1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Introduction to Income Tax and NICs</a:t>
            </a:r>
          </a:p>
        </p:txBody>
      </p:sp>
    </p:spTree>
    <p:extLst>
      <p:ext uri="{BB962C8B-B14F-4D97-AF65-F5344CB8AC3E}">
        <p14:creationId xmlns:p14="http://schemas.microsoft.com/office/powerpoint/2010/main" val="1070518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97FF39-C00B-4A1D-9DD2-E95B4763147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024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97FF39-C00B-4A1D-9DD2-E95B4763147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526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97FF39-C00B-4A1D-9DD2-E95B4763147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714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97FF39-C00B-4A1D-9DD2-E95B4763147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929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CF555-2F44-4D3A-8C7C-DFFE18E167A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033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97FF39-C00B-4A1D-9DD2-E95B4763147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649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CF555-2F44-4D3A-8C7C-DFFE18E167A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092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97FF39-C00B-4A1D-9DD2-E95B4763147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05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Change pic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97FF39-C00B-4A1D-9DD2-E95B4763147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163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97FF39-C00B-4A1D-9DD2-E95B4763147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094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 yet day one, check when presenting, implementing soon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97FF39-C00B-4A1D-9DD2-E95B4763147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396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97FF39-C00B-4A1D-9DD2-E95B4763147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76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97FF39-C00B-4A1D-9DD2-E95B4763147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271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6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gov.uk/government/organisations/hm-courts-and-tribunals-service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://www.gov.uk/contact-student-finance-england" TargetMode="External"/><Relationship Id="rId10" Type="http://schemas.openxmlformats.org/officeDocument/2006/relationships/image" Target="../media/image1.png"/><Relationship Id="rId4" Type="http://schemas.openxmlformats.org/officeDocument/2006/relationships/hyperlink" Target="https://www.gov.uk/government/organisations/hm-revenue-customs" TargetMode="External"/><Relationship Id="rId9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cipp.org.uk/" TargetMode="External"/><Relationship Id="rId11" Type="http://schemas.openxmlformats.org/officeDocument/2006/relationships/image" Target="../media/image41.png"/><Relationship Id="rId5" Type="http://schemas.openxmlformats.org/officeDocument/2006/relationships/hyperlink" Target="https://www.cipp.org.uk/my-cipp/policy-hub/payroll-need-to-know.html" TargetMode="External"/><Relationship Id="rId10" Type="http://schemas.openxmlformats.org/officeDocument/2006/relationships/image" Target="../media/image40.png"/><Relationship Id="rId4" Type="http://schemas.openxmlformats.org/officeDocument/2006/relationships/hyperlink" Target="mailto:advisory.service@cipp.org.uk" TargetMode="External"/><Relationship Id="rId9" Type="http://schemas.openxmlformats.org/officeDocument/2006/relationships/image" Target="../media/image39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4.jpeg"/><Relationship Id="rId7" Type="http://schemas.openxmlformats.org/officeDocument/2006/relationships/image" Target="../media/image5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5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49.jpe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48.png"/><Relationship Id="rId2" Type="http://schemas.openxmlformats.org/officeDocument/2006/relationships/tags" Target="../tags/tag3.xml"/><Relationship Id="rId16" Type="http://schemas.openxmlformats.org/officeDocument/2006/relationships/image" Target="../media/image47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46.jpe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18" Type="http://schemas.openxmlformats.org/officeDocument/2006/relationships/image" Target="../media/image49.jpeg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image" Target="../media/image48.png"/><Relationship Id="rId2" Type="http://schemas.openxmlformats.org/officeDocument/2006/relationships/tags" Target="../tags/tag17.xml"/><Relationship Id="rId16" Type="http://schemas.openxmlformats.org/officeDocument/2006/relationships/image" Target="../media/image47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image" Target="../media/image46.jpeg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52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6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gov.uk/government/organisations/hm-courts-and-tribunals-service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hyperlink" Target="http://www.gov.uk/contact-student-finance-england" TargetMode="External"/><Relationship Id="rId10" Type="http://schemas.openxmlformats.org/officeDocument/2006/relationships/image" Target="../media/image1.png"/><Relationship Id="rId4" Type="http://schemas.openxmlformats.org/officeDocument/2006/relationships/hyperlink" Target="https://www.gov.uk/government/organisations/hm-revenue-customs" TargetMode="External"/><Relationship Id="rId9" Type="http://schemas.openxmlformats.org/officeDocument/2006/relationships/image" Target="../media/image6.png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cipp.org.uk/" TargetMode="External"/><Relationship Id="rId11" Type="http://schemas.openxmlformats.org/officeDocument/2006/relationships/image" Target="../media/image41.png"/><Relationship Id="rId5" Type="http://schemas.openxmlformats.org/officeDocument/2006/relationships/hyperlink" Target="https://www.cipp.org.uk/my-cipp/policy-hub/payroll-need-to-know.html" TargetMode="External"/><Relationship Id="rId10" Type="http://schemas.openxmlformats.org/officeDocument/2006/relationships/image" Target="../media/image40.png"/><Relationship Id="rId4" Type="http://schemas.openxmlformats.org/officeDocument/2006/relationships/hyperlink" Target="mailto:advisory.service@cipp.org.uk" TargetMode="External"/><Relationship Id="rId9" Type="http://schemas.openxmlformats.org/officeDocument/2006/relationships/image" Target="../media/image39.png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4.jpeg"/><Relationship Id="rId7" Type="http://schemas.openxmlformats.org/officeDocument/2006/relationships/image" Target="../media/image5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5F28340-56FE-42F7-B7D3-64A9CAB1B8B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179890"/>
          </a:xfrm>
          <a:prstGeom prst="rect">
            <a:avLst/>
          </a:prstGeom>
          <a:solidFill>
            <a:srgbClr val="0070C0"/>
          </a:solidFill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0070C0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1C00436-FF6A-4F49-B61A-E3D79B28BFA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96279" y="362119"/>
            <a:ext cx="9384631" cy="4440257"/>
          </a:xfrm>
          <a:custGeom>
            <a:avLst/>
            <a:gdLst>
              <a:gd name="connsiteX0" fmla="*/ 7987900 w 9384631"/>
              <a:gd name="connsiteY0" fmla="*/ 1384858 h 4440257"/>
              <a:gd name="connsiteX1" fmla="*/ 7749502 w 9384631"/>
              <a:gd name="connsiteY1" fmla="*/ 1429583 h 4440257"/>
              <a:gd name="connsiteX2" fmla="*/ 7589634 w 9384631"/>
              <a:gd name="connsiteY2" fmla="*/ 1551988 h 4440257"/>
              <a:gd name="connsiteX3" fmla="*/ 7499885 w 9384631"/>
              <a:gd name="connsiteY3" fmla="*/ 1733240 h 4440257"/>
              <a:gd name="connsiteX4" fmla="*/ 7471838 w 9384631"/>
              <a:gd name="connsiteY4" fmla="*/ 1954509 h 4440257"/>
              <a:gd name="connsiteX5" fmla="*/ 7471838 w 9384631"/>
              <a:gd name="connsiteY5" fmla="*/ 2783092 h 4440257"/>
              <a:gd name="connsiteX6" fmla="*/ 7819619 w 9384631"/>
              <a:gd name="connsiteY6" fmla="*/ 2820754 h 4440257"/>
              <a:gd name="connsiteX7" fmla="*/ 8352509 w 9384631"/>
              <a:gd name="connsiteY7" fmla="*/ 2632441 h 4440257"/>
              <a:gd name="connsiteX8" fmla="*/ 8537617 w 9384631"/>
              <a:gd name="connsiteY8" fmla="*/ 2062790 h 4440257"/>
              <a:gd name="connsiteX9" fmla="*/ 8509569 w 9384631"/>
              <a:gd name="connsiteY9" fmla="*/ 1792089 h 4440257"/>
              <a:gd name="connsiteX10" fmla="*/ 8414211 w 9384631"/>
              <a:gd name="connsiteY10" fmla="*/ 1577880 h 4440257"/>
              <a:gd name="connsiteX11" fmla="*/ 8243125 w 9384631"/>
              <a:gd name="connsiteY11" fmla="*/ 1436645 h 4440257"/>
              <a:gd name="connsiteX12" fmla="*/ 7987900 w 9384631"/>
              <a:gd name="connsiteY12" fmla="*/ 1384858 h 4440257"/>
              <a:gd name="connsiteX13" fmla="*/ 5031297 w 9384631"/>
              <a:gd name="connsiteY13" fmla="*/ 1384858 h 4440257"/>
              <a:gd name="connsiteX14" fmla="*/ 4792899 w 9384631"/>
              <a:gd name="connsiteY14" fmla="*/ 1429583 h 4440257"/>
              <a:gd name="connsiteX15" fmla="*/ 4633032 w 9384631"/>
              <a:gd name="connsiteY15" fmla="*/ 1551988 h 4440257"/>
              <a:gd name="connsiteX16" fmla="*/ 4543282 w 9384631"/>
              <a:gd name="connsiteY16" fmla="*/ 1733240 h 4440257"/>
              <a:gd name="connsiteX17" fmla="*/ 4515235 w 9384631"/>
              <a:gd name="connsiteY17" fmla="*/ 1954509 h 4440257"/>
              <a:gd name="connsiteX18" fmla="*/ 4515235 w 9384631"/>
              <a:gd name="connsiteY18" fmla="*/ 2783092 h 4440257"/>
              <a:gd name="connsiteX19" fmla="*/ 4863016 w 9384631"/>
              <a:gd name="connsiteY19" fmla="*/ 2820754 h 4440257"/>
              <a:gd name="connsiteX20" fmla="*/ 5395906 w 9384631"/>
              <a:gd name="connsiteY20" fmla="*/ 2632441 h 4440257"/>
              <a:gd name="connsiteX21" fmla="*/ 5581014 w 9384631"/>
              <a:gd name="connsiteY21" fmla="*/ 2062790 h 4440257"/>
              <a:gd name="connsiteX22" fmla="*/ 5552968 w 9384631"/>
              <a:gd name="connsiteY22" fmla="*/ 1792089 h 4440257"/>
              <a:gd name="connsiteX23" fmla="*/ 5457609 w 9384631"/>
              <a:gd name="connsiteY23" fmla="*/ 1577880 h 4440257"/>
              <a:gd name="connsiteX24" fmla="*/ 5286522 w 9384631"/>
              <a:gd name="connsiteY24" fmla="*/ 1436645 h 4440257"/>
              <a:gd name="connsiteX25" fmla="*/ 5031297 w 9384631"/>
              <a:gd name="connsiteY25" fmla="*/ 1384858 h 4440257"/>
              <a:gd name="connsiteX26" fmla="*/ 2783850 w 9384631"/>
              <a:gd name="connsiteY26" fmla="*/ 895241 h 4440257"/>
              <a:gd name="connsiteX27" fmla="*/ 3163500 w 9384631"/>
              <a:gd name="connsiteY27" fmla="*/ 895241 h 4440257"/>
              <a:gd name="connsiteX28" fmla="*/ 3349358 w 9384631"/>
              <a:gd name="connsiteY28" fmla="*/ 1081098 h 4440257"/>
              <a:gd name="connsiteX29" fmla="*/ 3349358 w 9384631"/>
              <a:gd name="connsiteY29" fmla="*/ 3171592 h 4440257"/>
              <a:gd name="connsiteX30" fmla="*/ 3163500 w 9384631"/>
              <a:gd name="connsiteY30" fmla="*/ 3357449 h 4440257"/>
              <a:gd name="connsiteX31" fmla="*/ 2783850 w 9384631"/>
              <a:gd name="connsiteY31" fmla="*/ 3357449 h 4440257"/>
              <a:gd name="connsiteX32" fmla="*/ 2597993 w 9384631"/>
              <a:gd name="connsiteY32" fmla="*/ 3171592 h 4440257"/>
              <a:gd name="connsiteX33" fmla="*/ 2597993 w 9384631"/>
              <a:gd name="connsiteY33" fmla="*/ 1081098 h 4440257"/>
              <a:gd name="connsiteX34" fmla="*/ 2783850 w 9384631"/>
              <a:gd name="connsiteY34" fmla="*/ 895241 h 4440257"/>
              <a:gd name="connsiteX35" fmla="*/ 8234711 w 9384631"/>
              <a:gd name="connsiteY35" fmla="*/ 810500 h 4440257"/>
              <a:gd name="connsiteX36" fmla="*/ 8686264 w 9384631"/>
              <a:gd name="connsiteY36" fmla="*/ 885825 h 4440257"/>
              <a:gd name="connsiteX37" fmla="*/ 9053679 w 9384631"/>
              <a:gd name="connsiteY37" fmla="*/ 1114158 h 4440257"/>
              <a:gd name="connsiteX38" fmla="*/ 9297686 w 9384631"/>
              <a:gd name="connsiteY38" fmla="*/ 1497847 h 4440257"/>
              <a:gd name="connsiteX39" fmla="*/ 9384631 w 9384631"/>
              <a:gd name="connsiteY39" fmla="*/ 2043959 h 4440257"/>
              <a:gd name="connsiteX40" fmla="*/ 9377970 w 9384631"/>
              <a:gd name="connsiteY40" fmla="*/ 2192992 h 4440257"/>
              <a:gd name="connsiteX41" fmla="*/ 9372525 w 9384631"/>
              <a:gd name="connsiteY41" fmla="*/ 2231433 h 4440257"/>
              <a:gd name="connsiteX42" fmla="*/ 8308503 w 9384631"/>
              <a:gd name="connsiteY42" fmla="*/ 3308787 h 4440257"/>
              <a:gd name="connsiteX43" fmla="*/ 8164594 w 9384631"/>
              <a:gd name="connsiteY43" fmla="*/ 3334499 h 4440257"/>
              <a:gd name="connsiteX44" fmla="*/ 7814009 w 9384631"/>
              <a:gd name="connsiteY44" fmla="*/ 3357450 h 4440257"/>
              <a:gd name="connsiteX45" fmla="*/ 7626095 w 9384631"/>
              <a:gd name="connsiteY45" fmla="*/ 3350389 h 4440257"/>
              <a:gd name="connsiteX46" fmla="*/ 7471838 w 9384631"/>
              <a:gd name="connsiteY46" fmla="*/ 3333911 h 4440257"/>
              <a:gd name="connsiteX47" fmla="*/ 7471838 w 9384631"/>
              <a:gd name="connsiteY47" fmla="*/ 4416718 h 4440257"/>
              <a:gd name="connsiteX48" fmla="*/ 7267095 w 9384631"/>
              <a:gd name="connsiteY48" fmla="*/ 4435550 h 4440257"/>
              <a:gd name="connsiteX49" fmla="*/ 7073573 w 9384631"/>
              <a:gd name="connsiteY49" fmla="*/ 4440257 h 4440257"/>
              <a:gd name="connsiteX50" fmla="*/ 6880050 w 9384631"/>
              <a:gd name="connsiteY50" fmla="*/ 4435550 h 4440257"/>
              <a:gd name="connsiteX51" fmla="*/ 6675309 w 9384631"/>
              <a:gd name="connsiteY51" fmla="*/ 4416718 h 4440257"/>
              <a:gd name="connsiteX52" fmla="*/ 6675309 w 9384631"/>
              <a:gd name="connsiteY52" fmla="*/ 862287 h 4440257"/>
              <a:gd name="connsiteX53" fmla="*/ 6829567 w 9384631"/>
              <a:gd name="connsiteY53" fmla="*/ 843454 h 4440257"/>
              <a:gd name="connsiteX54" fmla="*/ 7000651 w 9384631"/>
              <a:gd name="connsiteY54" fmla="*/ 838748 h 4440257"/>
              <a:gd name="connsiteX55" fmla="*/ 7320386 w 9384631"/>
              <a:gd name="connsiteY55" fmla="*/ 866994 h 4440257"/>
              <a:gd name="connsiteX56" fmla="*/ 7351237 w 9384631"/>
              <a:gd name="connsiteY56" fmla="*/ 935259 h 4440257"/>
              <a:gd name="connsiteX57" fmla="*/ 7379284 w 9384631"/>
              <a:gd name="connsiteY57" fmla="*/ 1031769 h 4440257"/>
              <a:gd name="connsiteX58" fmla="*/ 7401721 w 9384631"/>
              <a:gd name="connsiteY58" fmla="*/ 1132989 h 4440257"/>
              <a:gd name="connsiteX59" fmla="*/ 7415744 w 9384631"/>
              <a:gd name="connsiteY59" fmla="*/ 1215376 h 4440257"/>
              <a:gd name="connsiteX60" fmla="*/ 7539151 w 9384631"/>
              <a:gd name="connsiteY60" fmla="*/ 1067079 h 4440257"/>
              <a:gd name="connsiteX61" fmla="*/ 7715845 w 9384631"/>
              <a:gd name="connsiteY61" fmla="*/ 937613 h 4440257"/>
              <a:gd name="connsiteX62" fmla="*/ 7948634 w 9384631"/>
              <a:gd name="connsiteY62" fmla="*/ 845809 h 4440257"/>
              <a:gd name="connsiteX63" fmla="*/ 8234711 w 9384631"/>
              <a:gd name="connsiteY63" fmla="*/ 810500 h 4440257"/>
              <a:gd name="connsiteX64" fmla="*/ 5278109 w 9384631"/>
              <a:gd name="connsiteY64" fmla="*/ 810500 h 4440257"/>
              <a:gd name="connsiteX65" fmla="*/ 5729662 w 9384631"/>
              <a:gd name="connsiteY65" fmla="*/ 885825 h 4440257"/>
              <a:gd name="connsiteX66" fmla="*/ 6097076 w 9384631"/>
              <a:gd name="connsiteY66" fmla="*/ 1114158 h 4440257"/>
              <a:gd name="connsiteX67" fmla="*/ 6341084 w 9384631"/>
              <a:gd name="connsiteY67" fmla="*/ 1497847 h 4440257"/>
              <a:gd name="connsiteX68" fmla="*/ 6428028 w 9384631"/>
              <a:gd name="connsiteY68" fmla="*/ 2043959 h 4440257"/>
              <a:gd name="connsiteX69" fmla="*/ 6321451 w 9384631"/>
              <a:gd name="connsiteY69" fmla="*/ 2592424 h 4440257"/>
              <a:gd name="connsiteX70" fmla="*/ 6012935 w 9384631"/>
              <a:gd name="connsiteY70" fmla="*/ 3004362 h 4440257"/>
              <a:gd name="connsiteX71" fmla="*/ 5519311 w 9384631"/>
              <a:gd name="connsiteY71" fmla="*/ 3265647 h 4440257"/>
              <a:gd name="connsiteX72" fmla="*/ 4857406 w 9384631"/>
              <a:gd name="connsiteY72" fmla="*/ 3357450 h 4440257"/>
              <a:gd name="connsiteX73" fmla="*/ 4669493 w 9384631"/>
              <a:gd name="connsiteY73" fmla="*/ 3350389 h 4440257"/>
              <a:gd name="connsiteX74" fmla="*/ 4515235 w 9384631"/>
              <a:gd name="connsiteY74" fmla="*/ 3333911 h 4440257"/>
              <a:gd name="connsiteX75" fmla="*/ 4515235 w 9384631"/>
              <a:gd name="connsiteY75" fmla="*/ 4416718 h 4440257"/>
              <a:gd name="connsiteX76" fmla="*/ 4310494 w 9384631"/>
              <a:gd name="connsiteY76" fmla="*/ 4435550 h 4440257"/>
              <a:gd name="connsiteX77" fmla="*/ 4116969 w 9384631"/>
              <a:gd name="connsiteY77" fmla="*/ 4440257 h 4440257"/>
              <a:gd name="connsiteX78" fmla="*/ 3923447 w 9384631"/>
              <a:gd name="connsiteY78" fmla="*/ 4435550 h 4440257"/>
              <a:gd name="connsiteX79" fmla="*/ 3718706 w 9384631"/>
              <a:gd name="connsiteY79" fmla="*/ 4416718 h 4440257"/>
              <a:gd name="connsiteX80" fmla="*/ 3718706 w 9384631"/>
              <a:gd name="connsiteY80" fmla="*/ 862287 h 4440257"/>
              <a:gd name="connsiteX81" fmla="*/ 3872964 w 9384631"/>
              <a:gd name="connsiteY81" fmla="*/ 843455 h 4440257"/>
              <a:gd name="connsiteX82" fmla="*/ 4044048 w 9384631"/>
              <a:gd name="connsiteY82" fmla="*/ 838748 h 4440257"/>
              <a:gd name="connsiteX83" fmla="*/ 4363783 w 9384631"/>
              <a:gd name="connsiteY83" fmla="*/ 866994 h 4440257"/>
              <a:gd name="connsiteX84" fmla="*/ 4394634 w 9384631"/>
              <a:gd name="connsiteY84" fmla="*/ 935259 h 4440257"/>
              <a:gd name="connsiteX85" fmla="*/ 4422681 w 9384631"/>
              <a:gd name="connsiteY85" fmla="*/ 1031769 h 4440257"/>
              <a:gd name="connsiteX86" fmla="*/ 4445118 w 9384631"/>
              <a:gd name="connsiteY86" fmla="*/ 1132989 h 4440257"/>
              <a:gd name="connsiteX87" fmla="*/ 4459141 w 9384631"/>
              <a:gd name="connsiteY87" fmla="*/ 1215376 h 4440257"/>
              <a:gd name="connsiteX88" fmla="*/ 4582548 w 9384631"/>
              <a:gd name="connsiteY88" fmla="*/ 1067079 h 4440257"/>
              <a:gd name="connsiteX89" fmla="*/ 4759243 w 9384631"/>
              <a:gd name="connsiteY89" fmla="*/ 937613 h 4440257"/>
              <a:gd name="connsiteX90" fmla="*/ 4992031 w 9384631"/>
              <a:gd name="connsiteY90" fmla="*/ 845809 h 4440257"/>
              <a:gd name="connsiteX91" fmla="*/ 5278109 w 9384631"/>
              <a:gd name="connsiteY91" fmla="*/ 810500 h 4440257"/>
              <a:gd name="connsiteX92" fmla="*/ 1402341 w 9384631"/>
              <a:gd name="connsiteY92" fmla="*/ 810500 h 4440257"/>
              <a:gd name="connsiteX93" fmla="*/ 1629520 w 9384631"/>
              <a:gd name="connsiteY93" fmla="*/ 815208 h 4440257"/>
              <a:gd name="connsiteX94" fmla="*/ 1828653 w 9384631"/>
              <a:gd name="connsiteY94" fmla="*/ 834040 h 4440257"/>
              <a:gd name="connsiteX95" fmla="*/ 2019372 w 9384631"/>
              <a:gd name="connsiteY95" fmla="*/ 871702 h 4440257"/>
              <a:gd name="connsiteX96" fmla="*/ 2232527 w 9384631"/>
              <a:gd name="connsiteY96" fmla="*/ 932904 h 4440257"/>
              <a:gd name="connsiteX97" fmla="*/ 2198871 w 9384631"/>
              <a:gd name="connsiteY97" fmla="*/ 1175359 h 4440257"/>
              <a:gd name="connsiteX98" fmla="*/ 2092293 w 9384631"/>
              <a:gd name="connsiteY98" fmla="*/ 1431937 h 4440257"/>
              <a:gd name="connsiteX99" fmla="*/ 1797801 w 9384631"/>
              <a:gd name="connsiteY99" fmla="*/ 1368381 h 4440257"/>
              <a:gd name="connsiteX100" fmla="*/ 1508920 w 9384631"/>
              <a:gd name="connsiteY100" fmla="*/ 1351904 h 4440257"/>
              <a:gd name="connsiteX101" fmla="*/ 984443 w 9384631"/>
              <a:gd name="connsiteY101" fmla="*/ 1542572 h 4440257"/>
              <a:gd name="connsiteX102" fmla="*/ 807748 w 9384631"/>
              <a:gd name="connsiteY102" fmla="*/ 2086329 h 4440257"/>
              <a:gd name="connsiteX103" fmla="*/ 998467 w 9384631"/>
              <a:gd name="connsiteY103" fmla="*/ 2641856 h 4440257"/>
              <a:gd name="connsiteX104" fmla="*/ 1514528 w 9384631"/>
              <a:gd name="connsiteY104" fmla="*/ 2816047 h 4440257"/>
              <a:gd name="connsiteX105" fmla="*/ 1668787 w 9384631"/>
              <a:gd name="connsiteY105" fmla="*/ 2813693 h 4440257"/>
              <a:gd name="connsiteX106" fmla="*/ 1806216 w 9384631"/>
              <a:gd name="connsiteY106" fmla="*/ 2801922 h 4440257"/>
              <a:gd name="connsiteX107" fmla="*/ 1943644 w 9384631"/>
              <a:gd name="connsiteY107" fmla="*/ 2773676 h 4440257"/>
              <a:gd name="connsiteX108" fmla="*/ 2109121 w 9384631"/>
              <a:gd name="connsiteY108" fmla="*/ 2726598 h 4440257"/>
              <a:gd name="connsiteX109" fmla="*/ 2221309 w 9384631"/>
              <a:gd name="connsiteY109" fmla="*/ 2945513 h 4440257"/>
              <a:gd name="connsiteX110" fmla="*/ 2266183 w 9384631"/>
              <a:gd name="connsiteY110" fmla="*/ 3239754 h 4440257"/>
              <a:gd name="connsiteX111" fmla="*/ 1845482 w 9384631"/>
              <a:gd name="connsiteY111" fmla="*/ 3336265 h 4440257"/>
              <a:gd name="connsiteX112" fmla="*/ 1435998 w 9384631"/>
              <a:gd name="connsiteY112" fmla="*/ 3357450 h 4440257"/>
              <a:gd name="connsiteX113" fmla="*/ 802140 w 9384631"/>
              <a:gd name="connsiteY113" fmla="*/ 3260938 h 4440257"/>
              <a:gd name="connsiteX114" fmla="*/ 356195 w 9384631"/>
              <a:gd name="connsiteY114" fmla="*/ 2994945 h 4440257"/>
              <a:gd name="connsiteX115" fmla="*/ 89751 w 9384631"/>
              <a:gd name="connsiteY115" fmla="*/ 2592424 h 4440257"/>
              <a:gd name="connsiteX116" fmla="*/ 0 w 9384631"/>
              <a:gd name="connsiteY116" fmla="*/ 2086329 h 4440257"/>
              <a:gd name="connsiteX117" fmla="*/ 14995 w 9384631"/>
              <a:gd name="connsiteY117" fmla="*/ 1907705 h 4440257"/>
              <a:gd name="connsiteX118" fmla="*/ 1073851 w 9384631"/>
              <a:gd name="connsiteY118" fmla="*/ 835582 h 4440257"/>
              <a:gd name="connsiteX119" fmla="*/ 1075596 w 9384631"/>
              <a:gd name="connsiteY119" fmla="*/ 835216 h 4440257"/>
              <a:gd name="connsiteX120" fmla="*/ 1402341 w 9384631"/>
              <a:gd name="connsiteY120" fmla="*/ 810500 h 4440257"/>
              <a:gd name="connsiteX121" fmla="*/ 2858000 w 9384631"/>
              <a:gd name="connsiteY121" fmla="*/ 0 h 4440257"/>
              <a:gd name="connsiteX122" fmla="*/ 3098361 w 9384631"/>
              <a:gd name="connsiteY122" fmla="*/ 0 h 4440257"/>
              <a:gd name="connsiteX123" fmla="*/ 3382046 w 9384631"/>
              <a:gd name="connsiteY123" fmla="*/ 283685 h 4440257"/>
              <a:gd name="connsiteX124" fmla="*/ 3382046 w 9384631"/>
              <a:gd name="connsiteY124" fmla="*/ 457337 h 4440257"/>
              <a:gd name="connsiteX125" fmla="*/ 3098361 w 9384631"/>
              <a:gd name="connsiteY125" fmla="*/ 741022 h 4440257"/>
              <a:gd name="connsiteX126" fmla="*/ 2858000 w 9384631"/>
              <a:gd name="connsiteY126" fmla="*/ 741022 h 4440257"/>
              <a:gd name="connsiteX127" fmla="*/ 2574315 w 9384631"/>
              <a:gd name="connsiteY127" fmla="*/ 457337 h 4440257"/>
              <a:gd name="connsiteX128" fmla="*/ 2574315 w 9384631"/>
              <a:gd name="connsiteY128" fmla="*/ 283685 h 4440257"/>
              <a:gd name="connsiteX129" fmla="*/ 2858000 w 9384631"/>
              <a:gd name="connsiteY129" fmla="*/ 0 h 444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9384631" h="4440257">
                <a:moveTo>
                  <a:pt x="7987900" y="1384858"/>
                </a:moveTo>
                <a:cubicBezTo>
                  <a:pt x="7894411" y="1384858"/>
                  <a:pt x="7814944" y="1399767"/>
                  <a:pt x="7749502" y="1429583"/>
                </a:cubicBezTo>
                <a:cubicBezTo>
                  <a:pt x="7684059" y="1459400"/>
                  <a:pt x="7630770" y="1500202"/>
                  <a:pt x="7589634" y="1551988"/>
                </a:cubicBezTo>
                <a:cubicBezTo>
                  <a:pt x="7548499" y="1603774"/>
                  <a:pt x="7518583" y="1664191"/>
                  <a:pt x="7499885" y="1733240"/>
                </a:cubicBezTo>
                <a:cubicBezTo>
                  <a:pt x="7481187" y="1802289"/>
                  <a:pt x="7471838" y="1876045"/>
                  <a:pt x="7471838" y="1954509"/>
                </a:cubicBezTo>
                <a:lnTo>
                  <a:pt x="7471838" y="2783092"/>
                </a:lnTo>
                <a:cubicBezTo>
                  <a:pt x="7572807" y="2808200"/>
                  <a:pt x="7688733" y="2820754"/>
                  <a:pt x="7819619" y="2820754"/>
                </a:cubicBezTo>
                <a:cubicBezTo>
                  <a:pt x="8051471" y="2820754"/>
                  <a:pt x="8229101" y="2757983"/>
                  <a:pt x="8352509" y="2632441"/>
                </a:cubicBezTo>
                <a:cubicBezTo>
                  <a:pt x="8475913" y="2506898"/>
                  <a:pt x="8537617" y="2317015"/>
                  <a:pt x="8537617" y="2062790"/>
                </a:cubicBezTo>
                <a:cubicBezTo>
                  <a:pt x="8537617" y="1965494"/>
                  <a:pt x="8528268" y="1875261"/>
                  <a:pt x="8509569" y="1792089"/>
                </a:cubicBezTo>
                <a:cubicBezTo>
                  <a:pt x="8490872" y="1708916"/>
                  <a:pt x="8459086" y="1637514"/>
                  <a:pt x="8414211" y="1577880"/>
                </a:cubicBezTo>
                <a:cubicBezTo>
                  <a:pt x="8369335" y="1518249"/>
                  <a:pt x="8312307" y="1471170"/>
                  <a:pt x="8243125" y="1436645"/>
                </a:cubicBezTo>
                <a:cubicBezTo>
                  <a:pt x="8173943" y="1402120"/>
                  <a:pt x="8088868" y="1384858"/>
                  <a:pt x="7987900" y="1384858"/>
                </a:cubicBezTo>
                <a:close/>
                <a:moveTo>
                  <a:pt x="5031297" y="1384858"/>
                </a:moveTo>
                <a:cubicBezTo>
                  <a:pt x="4937808" y="1384858"/>
                  <a:pt x="4858341" y="1399767"/>
                  <a:pt x="4792899" y="1429583"/>
                </a:cubicBezTo>
                <a:cubicBezTo>
                  <a:pt x="4727456" y="1459400"/>
                  <a:pt x="4674167" y="1500202"/>
                  <a:pt x="4633032" y="1551988"/>
                </a:cubicBezTo>
                <a:cubicBezTo>
                  <a:pt x="4591897" y="1603774"/>
                  <a:pt x="4561980" y="1664191"/>
                  <a:pt x="4543282" y="1733240"/>
                </a:cubicBezTo>
                <a:cubicBezTo>
                  <a:pt x="4524584" y="1802289"/>
                  <a:pt x="4515235" y="1876045"/>
                  <a:pt x="4515235" y="1954509"/>
                </a:cubicBezTo>
                <a:lnTo>
                  <a:pt x="4515235" y="2783092"/>
                </a:lnTo>
                <a:cubicBezTo>
                  <a:pt x="4616204" y="2808200"/>
                  <a:pt x="4732131" y="2820754"/>
                  <a:pt x="4863016" y="2820754"/>
                </a:cubicBezTo>
                <a:cubicBezTo>
                  <a:pt x="5094870" y="2820754"/>
                  <a:pt x="5272499" y="2757983"/>
                  <a:pt x="5395906" y="2632441"/>
                </a:cubicBezTo>
                <a:cubicBezTo>
                  <a:pt x="5519311" y="2506898"/>
                  <a:pt x="5581014" y="2317015"/>
                  <a:pt x="5581014" y="2062790"/>
                </a:cubicBezTo>
                <a:cubicBezTo>
                  <a:pt x="5581014" y="1965494"/>
                  <a:pt x="5571665" y="1875261"/>
                  <a:pt x="5552968" y="1792089"/>
                </a:cubicBezTo>
                <a:cubicBezTo>
                  <a:pt x="5534270" y="1708916"/>
                  <a:pt x="5502483" y="1637514"/>
                  <a:pt x="5457609" y="1577880"/>
                </a:cubicBezTo>
                <a:cubicBezTo>
                  <a:pt x="5412734" y="1518249"/>
                  <a:pt x="5355704" y="1471170"/>
                  <a:pt x="5286522" y="1436645"/>
                </a:cubicBezTo>
                <a:cubicBezTo>
                  <a:pt x="5217341" y="1402120"/>
                  <a:pt x="5132265" y="1384858"/>
                  <a:pt x="5031297" y="1384858"/>
                </a:cubicBezTo>
                <a:close/>
                <a:moveTo>
                  <a:pt x="2783850" y="895241"/>
                </a:moveTo>
                <a:lnTo>
                  <a:pt x="3163500" y="895241"/>
                </a:lnTo>
                <a:cubicBezTo>
                  <a:pt x="3266146" y="895241"/>
                  <a:pt x="3349358" y="978452"/>
                  <a:pt x="3349358" y="1081098"/>
                </a:cubicBezTo>
                <a:lnTo>
                  <a:pt x="3349358" y="3171592"/>
                </a:lnTo>
                <a:cubicBezTo>
                  <a:pt x="3349358" y="3274237"/>
                  <a:pt x="3266146" y="3357449"/>
                  <a:pt x="3163500" y="3357449"/>
                </a:cubicBezTo>
                <a:lnTo>
                  <a:pt x="2783850" y="3357449"/>
                </a:lnTo>
                <a:cubicBezTo>
                  <a:pt x="2681205" y="3357449"/>
                  <a:pt x="2597993" y="3274237"/>
                  <a:pt x="2597993" y="3171592"/>
                </a:cubicBezTo>
                <a:lnTo>
                  <a:pt x="2597993" y="1081098"/>
                </a:lnTo>
                <a:cubicBezTo>
                  <a:pt x="2597993" y="978452"/>
                  <a:pt x="2681205" y="895241"/>
                  <a:pt x="2783850" y="895241"/>
                </a:cubicBezTo>
                <a:close/>
                <a:moveTo>
                  <a:pt x="8234711" y="810500"/>
                </a:moveTo>
                <a:cubicBezTo>
                  <a:pt x="8395514" y="810500"/>
                  <a:pt x="8546031" y="835608"/>
                  <a:pt x="8686264" y="885825"/>
                </a:cubicBezTo>
                <a:cubicBezTo>
                  <a:pt x="8826498" y="936043"/>
                  <a:pt x="8948970" y="1012154"/>
                  <a:pt x="9053679" y="1114158"/>
                </a:cubicBezTo>
                <a:cubicBezTo>
                  <a:pt x="9158386" y="1216161"/>
                  <a:pt x="9239723" y="1344057"/>
                  <a:pt x="9297686" y="1497847"/>
                </a:cubicBezTo>
                <a:cubicBezTo>
                  <a:pt x="9355649" y="1651636"/>
                  <a:pt x="9384631" y="1833674"/>
                  <a:pt x="9384631" y="2043959"/>
                </a:cubicBezTo>
                <a:cubicBezTo>
                  <a:pt x="9384631" y="2094961"/>
                  <a:pt x="9382411" y="2144639"/>
                  <a:pt x="9377970" y="2192992"/>
                </a:cubicBezTo>
                <a:lnTo>
                  <a:pt x="9372525" y="2231433"/>
                </a:lnTo>
                <a:lnTo>
                  <a:pt x="8308503" y="3308787"/>
                </a:lnTo>
                <a:lnTo>
                  <a:pt x="8164594" y="3334499"/>
                </a:lnTo>
                <a:cubicBezTo>
                  <a:pt x="8054276" y="3349800"/>
                  <a:pt x="7937415" y="3357450"/>
                  <a:pt x="7814009" y="3357450"/>
                </a:cubicBezTo>
                <a:cubicBezTo>
                  <a:pt x="7750437" y="3357450"/>
                  <a:pt x="7687798" y="3355096"/>
                  <a:pt x="7626095" y="3350389"/>
                </a:cubicBezTo>
                <a:cubicBezTo>
                  <a:pt x="7564393" y="3345681"/>
                  <a:pt x="7512973" y="3340188"/>
                  <a:pt x="7471838" y="3333911"/>
                </a:cubicBezTo>
                <a:lnTo>
                  <a:pt x="7471838" y="4416718"/>
                </a:lnTo>
                <a:cubicBezTo>
                  <a:pt x="7400785" y="4426133"/>
                  <a:pt x="7332539" y="4432411"/>
                  <a:pt x="7267095" y="4435550"/>
                </a:cubicBezTo>
                <a:cubicBezTo>
                  <a:pt x="7201653" y="4438688"/>
                  <a:pt x="7137146" y="4440257"/>
                  <a:pt x="7073573" y="4440257"/>
                </a:cubicBezTo>
                <a:cubicBezTo>
                  <a:pt x="7010000" y="4440257"/>
                  <a:pt x="6945493" y="4438688"/>
                  <a:pt x="6880050" y="4435550"/>
                </a:cubicBezTo>
                <a:cubicBezTo>
                  <a:pt x="6814608" y="4432411"/>
                  <a:pt x="6746361" y="4426133"/>
                  <a:pt x="6675309" y="4416718"/>
                </a:cubicBezTo>
                <a:lnTo>
                  <a:pt x="6675309" y="862287"/>
                </a:lnTo>
                <a:cubicBezTo>
                  <a:pt x="6727662" y="852870"/>
                  <a:pt x="6779082" y="846594"/>
                  <a:pt x="6829567" y="843454"/>
                </a:cubicBezTo>
                <a:cubicBezTo>
                  <a:pt x="6880050" y="840316"/>
                  <a:pt x="6937079" y="838748"/>
                  <a:pt x="7000651" y="838748"/>
                </a:cubicBezTo>
                <a:cubicBezTo>
                  <a:pt x="7105360" y="838748"/>
                  <a:pt x="7211937" y="848163"/>
                  <a:pt x="7320386" y="866994"/>
                </a:cubicBezTo>
                <a:cubicBezTo>
                  <a:pt x="7331603" y="882687"/>
                  <a:pt x="7341887" y="905442"/>
                  <a:pt x="7351237" y="935259"/>
                </a:cubicBezTo>
                <a:cubicBezTo>
                  <a:pt x="7360585" y="965075"/>
                  <a:pt x="7369934" y="997245"/>
                  <a:pt x="7379284" y="1031769"/>
                </a:cubicBezTo>
                <a:cubicBezTo>
                  <a:pt x="7388633" y="1066294"/>
                  <a:pt x="7396111" y="1100033"/>
                  <a:pt x="7401721" y="1132989"/>
                </a:cubicBezTo>
                <a:cubicBezTo>
                  <a:pt x="7407331" y="1165943"/>
                  <a:pt x="7412005" y="1193405"/>
                  <a:pt x="7415744" y="1215376"/>
                </a:cubicBezTo>
                <a:cubicBezTo>
                  <a:pt x="7449401" y="1165159"/>
                  <a:pt x="7490536" y="1115726"/>
                  <a:pt x="7539151" y="1067079"/>
                </a:cubicBezTo>
                <a:cubicBezTo>
                  <a:pt x="7587765" y="1018431"/>
                  <a:pt x="7646663" y="975276"/>
                  <a:pt x="7715845" y="937613"/>
                </a:cubicBezTo>
                <a:cubicBezTo>
                  <a:pt x="7785027" y="899949"/>
                  <a:pt x="7862623" y="869348"/>
                  <a:pt x="7948634" y="845809"/>
                </a:cubicBezTo>
                <a:cubicBezTo>
                  <a:pt x="8034644" y="822270"/>
                  <a:pt x="8130003" y="810500"/>
                  <a:pt x="8234711" y="810500"/>
                </a:cubicBezTo>
                <a:close/>
                <a:moveTo>
                  <a:pt x="5278109" y="810500"/>
                </a:moveTo>
                <a:cubicBezTo>
                  <a:pt x="5438911" y="810500"/>
                  <a:pt x="5589428" y="835608"/>
                  <a:pt x="5729662" y="885825"/>
                </a:cubicBezTo>
                <a:cubicBezTo>
                  <a:pt x="5869897" y="936043"/>
                  <a:pt x="5992368" y="1012154"/>
                  <a:pt x="6097076" y="1114158"/>
                </a:cubicBezTo>
                <a:cubicBezTo>
                  <a:pt x="6201784" y="1216161"/>
                  <a:pt x="6283120" y="1344057"/>
                  <a:pt x="6341084" y="1497847"/>
                </a:cubicBezTo>
                <a:cubicBezTo>
                  <a:pt x="6399046" y="1651636"/>
                  <a:pt x="6428028" y="1833674"/>
                  <a:pt x="6428028" y="2043959"/>
                </a:cubicBezTo>
                <a:cubicBezTo>
                  <a:pt x="6428028" y="2247966"/>
                  <a:pt x="6392502" y="2430788"/>
                  <a:pt x="6321451" y="2592424"/>
                </a:cubicBezTo>
                <a:cubicBezTo>
                  <a:pt x="6250399" y="2754060"/>
                  <a:pt x="6147561" y="2891373"/>
                  <a:pt x="6012935" y="3004362"/>
                </a:cubicBezTo>
                <a:cubicBezTo>
                  <a:pt x="5878311" y="3117349"/>
                  <a:pt x="5713770" y="3204445"/>
                  <a:pt x="5519311" y="3265647"/>
                </a:cubicBezTo>
                <a:cubicBezTo>
                  <a:pt x="5324854" y="3326849"/>
                  <a:pt x="5104218" y="3357450"/>
                  <a:pt x="4857406" y="3357450"/>
                </a:cubicBezTo>
                <a:cubicBezTo>
                  <a:pt x="4793835" y="3357450"/>
                  <a:pt x="4731195" y="3355096"/>
                  <a:pt x="4669493" y="3350389"/>
                </a:cubicBezTo>
                <a:cubicBezTo>
                  <a:pt x="4607790" y="3345681"/>
                  <a:pt x="4556370" y="3340188"/>
                  <a:pt x="4515235" y="3333911"/>
                </a:cubicBezTo>
                <a:lnTo>
                  <a:pt x="4515235" y="4416718"/>
                </a:lnTo>
                <a:cubicBezTo>
                  <a:pt x="4444183" y="4426133"/>
                  <a:pt x="4375936" y="4432411"/>
                  <a:pt x="4310494" y="4435550"/>
                </a:cubicBezTo>
                <a:cubicBezTo>
                  <a:pt x="4245051" y="4438688"/>
                  <a:pt x="4180543" y="4440257"/>
                  <a:pt x="4116969" y="4440257"/>
                </a:cubicBezTo>
                <a:cubicBezTo>
                  <a:pt x="4053398" y="4440257"/>
                  <a:pt x="3988890" y="4438688"/>
                  <a:pt x="3923447" y="4435550"/>
                </a:cubicBezTo>
                <a:cubicBezTo>
                  <a:pt x="3858006" y="4432411"/>
                  <a:pt x="3789757" y="4426133"/>
                  <a:pt x="3718706" y="4416718"/>
                </a:cubicBezTo>
                <a:lnTo>
                  <a:pt x="3718706" y="862287"/>
                </a:lnTo>
                <a:cubicBezTo>
                  <a:pt x="3771060" y="852870"/>
                  <a:pt x="3822478" y="846594"/>
                  <a:pt x="3872964" y="843455"/>
                </a:cubicBezTo>
                <a:cubicBezTo>
                  <a:pt x="3923447" y="840316"/>
                  <a:pt x="3980477" y="838748"/>
                  <a:pt x="4044048" y="838748"/>
                </a:cubicBezTo>
                <a:cubicBezTo>
                  <a:pt x="4148757" y="838748"/>
                  <a:pt x="4255335" y="848163"/>
                  <a:pt x="4363783" y="866994"/>
                </a:cubicBezTo>
                <a:cubicBezTo>
                  <a:pt x="4375001" y="882687"/>
                  <a:pt x="4385285" y="905442"/>
                  <a:pt x="4394634" y="935259"/>
                </a:cubicBezTo>
                <a:cubicBezTo>
                  <a:pt x="4403984" y="965075"/>
                  <a:pt x="4413332" y="997245"/>
                  <a:pt x="4422681" y="1031769"/>
                </a:cubicBezTo>
                <a:cubicBezTo>
                  <a:pt x="4432030" y="1066294"/>
                  <a:pt x="4439508" y="1100033"/>
                  <a:pt x="4445118" y="1132989"/>
                </a:cubicBezTo>
                <a:cubicBezTo>
                  <a:pt x="4450728" y="1165943"/>
                  <a:pt x="4455402" y="1193405"/>
                  <a:pt x="4459141" y="1215376"/>
                </a:cubicBezTo>
                <a:cubicBezTo>
                  <a:pt x="4492798" y="1165159"/>
                  <a:pt x="4533933" y="1115726"/>
                  <a:pt x="4582548" y="1067079"/>
                </a:cubicBezTo>
                <a:cubicBezTo>
                  <a:pt x="4631162" y="1018431"/>
                  <a:pt x="4690061" y="975276"/>
                  <a:pt x="4759243" y="937613"/>
                </a:cubicBezTo>
                <a:cubicBezTo>
                  <a:pt x="4828424" y="899949"/>
                  <a:pt x="4906022" y="869348"/>
                  <a:pt x="4992031" y="845809"/>
                </a:cubicBezTo>
                <a:cubicBezTo>
                  <a:pt x="5078041" y="822270"/>
                  <a:pt x="5173401" y="810500"/>
                  <a:pt x="5278109" y="810500"/>
                </a:cubicBezTo>
                <a:close/>
                <a:moveTo>
                  <a:pt x="1402341" y="810500"/>
                </a:moveTo>
                <a:cubicBezTo>
                  <a:pt x="1484612" y="810500"/>
                  <a:pt x="1560338" y="812069"/>
                  <a:pt x="1629520" y="815208"/>
                </a:cubicBezTo>
                <a:cubicBezTo>
                  <a:pt x="1698704" y="818347"/>
                  <a:pt x="1765080" y="824623"/>
                  <a:pt x="1828653" y="834040"/>
                </a:cubicBezTo>
                <a:cubicBezTo>
                  <a:pt x="1892226" y="843455"/>
                  <a:pt x="1955799" y="856010"/>
                  <a:pt x="2019372" y="871702"/>
                </a:cubicBezTo>
                <a:cubicBezTo>
                  <a:pt x="2082943" y="887395"/>
                  <a:pt x="2153996" y="907796"/>
                  <a:pt x="2232527" y="932904"/>
                </a:cubicBezTo>
                <a:cubicBezTo>
                  <a:pt x="2232527" y="1005091"/>
                  <a:pt x="2221309" y="1085910"/>
                  <a:pt x="2198871" y="1175359"/>
                </a:cubicBezTo>
                <a:cubicBezTo>
                  <a:pt x="2176433" y="1264808"/>
                  <a:pt x="2140908" y="1350334"/>
                  <a:pt x="2092293" y="1431937"/>
                </a:cubicBezTo>
                <a:cubicBezTo>
                  <a:pt x="1980106" y="1400552"/>
                  <a:pt x="1881942" y="1379367"/>
                  <a:pt x="1797801" y="1368381"/>
                </a:cubicBezTo>
                <a:cubicBezTo>
                  <a:pt x="1713660" y="1357396"/>
                  <a:pt x="1617367" y="1351904"/>
                  <a:pt x="1508920" y="1351904"/>
                </a:cubicBezTo>
                <a:cubicBezTo>
                  <a:pt x="1277066" y="1351904"/>
                  <a:pt x="1102240" y="1415460"/>
                  <a:pt x="984443" y="1542572"/>
                </a:cubicBezTo>
                <a:cubicBezTo>
                  <a:pt x="866647" y="1669684"/>
                  <a:pt x="807748" y="1850937"/>
                  <a:pt x="807748" y="2086329"/>
                </a:cubicBezTo>
                <a:cubicBezTo>
                  <a:pt x="807748" y="2340553"/>
                  <a:pt x="871322" y="2525729"/>
                  <a:pt x="998467" y="2641856"/>
                </a:cubicBezTo>
                <a:cubicBezTo>
                  <a:pt x="1125612" y="2757983"/>
                  <a:pt x="1297634" y="2816047"/>
                  <a:pt x="1514528" y="2816047"/>
                </a:cubicBezTo>
                <a:cubicBezTo>
                  <a:pt x="1570622" y="2816047"/>
                  <a:pt x="1622041" y="2815262"/>
                  <a:pt x="1668787" y="2813693"/>
                </a:cubicBezTo>
                <a:cubicBezTo>
                  <a:pt x="1715531" y="2812124"/>
                  <a:pt x="1761341" y="2808200"/>
                  <a:pt x="1806216" y="2801922"/>
                </a:cubicBezTo>
                <a:cubicBezTo>
                  <a:pt x="1851090" y="2795646"/>
                  <a:pt x="1896900" y="2786230"/>
                  <a:pt x="1943644" y="2773676"/>
                </a:cubicBezTo>
                <a:cubicBezTo>
                  <a:pt x="1990390" y="2761122"/>
                  <a:pt x="2045548" y="2745430"/>
                  <a:pt x="2109121" y="2726598"/>
                </a:cubicBezTo>
                <a:cubicBezTo>
                  <a:pt x="2153996" y="2789368"/>
                  <a:pt x="2191391" y="2862341"/>
                  <a:pt x="2221309" y="2945513"/>
                </a:cubicBezTo>
                <a:cubicBezTo>
                  <a:pt x="2251225" y="3028686"/>
                  <a:pt x="2266183" y="3126766"/>
                  <a:pt x="2266183" y="3239754"/>
                </a:cubicBezTo>
                <a:cubicBezTo>
                  <a:pt x="2116601" y="3289971"/>
                  <a:pt x="1976365" y="3322142"/>
                  <a:pt x="1845482" y="3336265"/>
                </a:cubicBezTo>
                <a:cubicBezTo>
                  <a:pt x="1714596" y="3350388"/>
                  <a:pt x="1578101" y="3357450"/>
                  <a:pt x="1435998" y="3357450"/>
                </a:cubicBezTo>
                <a:cubicBezTo>
                  <a:pt x="1192925" y="3357450"/>
                  <a:pt x="981638" y="3325280"/>
                  <a:pt x="802140" y="3260938"/>
                </a:cubicBezTo>
                <a:cubicBezTo>
                  <a:pt x="622640" y="3196598"/>
                  <a:pt x="473992" y="3107933"/>
                  <a:pt x="356195" y="2994945"/>
                </a:cubicBezTo>
                <a:cubicBezTo>
                  <a:pt x="238398" y="2881956"/>
                  <a:pt x="149584" y="2747783"/>
                  <a:pt x="89751" y="2592424"/>
                </a:cubicBezTo>
                <a:cubicBezTo>
                  <a:pt x="29917" y="2437064"/>
                  <a:pt x="0" y="2268365"/>
                  <a:pt x="0" y="2086329"/>
                </a:cubicBezTo>
                <a:lnTo>
                  <a:pt x="14995" y="1907705"/>
                </a:lnTo>
                <a:lnTo>
                  <a:pt x="1073851" y="835582"/>
                </a:lnTo>
                <a:lnTo>
                  <a:pt x="1075596" y="835216"/>
                </a:lnTo>
                <a:cubicBezTo>
                  <a:pt x="1177500" y="818739"/>
                  <a:pt x="1286415" y="810500"/>
                  <a:pt x="1402341" y="810500"/>
                </a:cubicBezTo>
                <a:close/>
                <a:moveTo>
                  <a:pt x="2858000" y="0"/>
                </a:moveTo>
                <a:lnTo>
                  <a:pt x="3098361" y="0"/>
                </a:lnTo>
                <a:cubicBezTo>
                  <a:pt x="3255035" y="0"/>
                  <a:pt x="3382046" y="127010"/>
                  <a:pt x="3382046" y="283685"/>
                </a:cubicBezTo>
                <a:lnTo>
                  <a:pt x="3382046" y="457337"/>
                </a:lnTo>
                <a:cubicBezTo>
                  <a:pt x="3382046" y="614012"/>
                  <a:pt x="3255035" y="741022"/>
                  <a:pt x="3098361" y="741022"/>
                </a:cubicBezTo>
                <a:lnTo>
                  <a:pt x="2858000" y="741022"/>
                </a:lnTo>
                <a:cubicBezTo>
                  <a:pt x="2701325" y="741022"/>
                  <a:pt x="2574315" y="614012"/>
                  <a:pt x="2574315" y="457337"/>
                </a:cubicBezTo>
                <a:lnTo>
                  <a:pt x="2574315" y="283685"/>
                </a:lnTo>
                <a:cubicBezTo>
                  <a:pt x="2574315" y="127010"/>
                  <a:pt x="2701325" y="0"/>
                  <a:pt x="2858000" y="0"/>
                </a:cubicBez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 wrap="square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0070C0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FA5CEAF-39AB-40C6-8780-37202D9767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5963" y="5108791"/>
            <a:ext cx="10515600" cy="865831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Course title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9F2ABD-3713-4B6D-8D0B-876405B9685B}"/>
              </a:ext>
            </a:extLst>
          </p:cNvPr>
          <p:cNvCxnSpPr>
            <a:cxnSpLocks/>
          </p:cNvCxnSpPr>
          <p:nvPr userDrawn="1"/>
        </p:nvCxnSpPr>
        <p:spPr>
          <a:xfrm flipH="1">
            <a:off x="915963" y="650890"/>
            <a:ext cx="2196637" cy="219663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0AA2DF-9513-4CB6-8795-2B931369292D}"/>
              </a:ext>
            </a:extLst>
          </p:cNvPr>
          <p:cNvCxnSpPr>
            <a:cxnSpLocks/>
          </p:cNvCxnSpPr>
          <p:nvPr userDrawn="1"/>
        </p:nvCxnSpPr>
        <p:spPr>
          <a:xfrm flipH="1">
            <a:off x="440909" y="2456393"/>
            <a:ext cx="505596" cy="505596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444AB99-33EB-48C5-8316-7455E539F643}"/>
              </a:ext>
            </a:extLst>
          </p:cNvPr>
          <p:cNvCxnSpPr>
            <a:cxnSpLocks/>
          </p:cNvCxnSpPr>
          <p:nvPr userDrawn="1"/>
        </p:nvCxnSpPr>
        <p:spPr>
          <a:xfrm flipH="1">
            <a:off x="9221347" y="1455436"/>
            <a:ext cx="2774512" cy="283353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4EF5506-4EA0-4BA1-81A4-EA973CCCD163}"/>
              </a:ext>
            </a:extLst>
          </p:cNvPr>
          <p:cNvCxnSpPr>
            <a:cxnSpLocks/>
          </p:cNvCxnSpPr>
          <p:nvPr userDrawn="1"/>
        </p:nvCxnSpPr>
        <p:spPr>
          <a:xfrm flipH="1">
            <a:off x="10828620" y="444246"/>
            <a:ext cx="1011189" cy="1011190"/>
          </a:xfrm>
          <a:prstGeom prst="line">
            <a:avLst/>
          </a:prstGeom>
          <a:ln w="12700">
            <a:solidFill>
              <a:schemeClr val="bg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2D38252-167A-44E5-9019-1E965D49CAF7}"/>
              </a:ext>
            </a:extLst>
          </p:cNvPr>
          <p:cNvGrpSpPr/>
          <p:nvPr userDrawn="1"/>
        </p:nvGrpSpPr>
        <p:grpSpPr>
          <a:xfrm>
            <a:off x="85982" y="6347016"/>
            <a:ext cx="1047231" cy="461523"/>
            <a:chOff x="743531" y="6426042"/>
            <a:chExt cx="1047231" cy="461523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578F381-8B1D-4600-B1CD-6CE5973D03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319" y="6429992"/>
              <a:ext cx="207860" cy="207048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C6FA25F-6C76-4711-BA09-CAA9F53B4A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1894" y="6430289"/>
              <a:ext cx="214300" cy="21430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3649A83-9DBF-4FA8-8C4D-C0C6865C85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1909" y="6430289"/>
              <a:ext cx="214300" cy="21430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A6FA759-1F6C-418E-A5C2-89C46D1510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1924" y="6426042"/>
              <a:ext cx="223946" cy="223946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E2AC8C5-1817-4FE1-8174-1ECE5D2C7795}"/>
                </a:ext>
              </a:extLst>
            </p:cNvPr>
            <p:cNvSpPr txBox="1"/>
            <p:nvPr userDrawn="1"/>
          </p:nvSpPr>
          <p:spPr>
            <a:xfrm>
              <a:off x="743531" y="6610566"/>
              <a:ext cx="10472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>
                  <a:solidFill>
                    <a:srgbClr val="FFC000"/>
                  </a:solidFill>
                </a:rPr>
                <a:t>cipp.org.uk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5619B0C-A911-4879-8BFB-4E9F47D821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28759" y="6668401"/>
              <a:ext cx="85486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1707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1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148114"/>
            <a:ext cx="711200" cy="2627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80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339CB7D3-F077-401E-ADE4-97BE74D00F0D}"/>
              </a:ext>
            </a:extLst>
          </p:cNvPr>
          <p:cNvSpPr/>
          <p:nvPr userDrawn="1"/>
        </p:nvSpPr>
        <p:spPr>
          <a:xfrm>
            <a:off x="2660905" y="0"/>
            <a:ext cx="9531096" cy="6858000"/>
          </a:xfrm>
          <a:prstGeom prst="parallelogram">
            <a:avLst>
              <a:gd name="adj" fmla="val 99062"/>
            </a:avLst>
          </a:prstGeom>
          <a:solidFill>
            <a:schemeClr val="tx1">
              <a:lumMod val="75000"/>
              <a:lumOff val="25000"/>
              <a:alpha val="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A428340-4EA2-4E28-89E2-C90487B07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367" y="538861"/>
            <a:ext cx="10201719" cy="719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C1B9758-A6D8-493C-B1C1-190041CE72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9368" y="1645857"/>
            <a:ext cx="10201719" cy="4255071"/>
          </a:xfrm>
          <a:prstGeom prst="rect">
            <a:avLst/>
          </a:prstGeom>
        </p:spPr>
        <p:txBody>
          <a:bodyPr/>
          <a:lstStyle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990600" marR="0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lvl3pPr>
            <a:lvl4pPr marL="12573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lvl4pPr>
            <a:lvl5pPr marL="15240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90600" marR="0" lvl="2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57300" marR="0" lvl="3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24000" marR="0" lvl="4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635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>
            <a:extLst>
              <a:ext uri="{FF2B5EF4-FFF2-40B4-BE49-F238E27FC236}">
                <a16:creationId xmlns:a16="http://schemas.microsoft.com/office/drawing/2014/main" id="{813DAA5B-70C8-40F7-97B8-667BDB44E561}"/>
              </a:ext>
            </a:extLst>
          </p:cNvPr>
          <p:cNvSpPr/>
          <p:nvPr userDrawn="1"/>
        </p:nvSpPr>
        <p:spPr>
          <a:xfrm>
            <a:off x="2660905" y="0"/>
            <a:ext cx="9531096" cy="6858000"/>
          </a:xfrm>
          <a:prstGeom prst="parallelogram">
            <a:avLst>
              <a:gd name="adj" fmla="val 99062"/>
            </a:avLst>
          </a:prstGeom>
          <a:solidFill>
            <a:schemeClr val="tx1">
              <a:lumMod val="75000"/>
              <a:lumOff val="25000"/>
              <a:alpha val="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92F2BF2-F4EA-4A67-8B52-C54A7F75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368" y="538861"/>
            <a:ext cx="9880736" cy="719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1A43AF6-7B82-48EF-B6FF-D5353FC923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9369" y="1645857"/>
            <a:ext cx="4824104" cy="4255071"/>
          </a:xfrm>
          <a:prstGeom prst="rect">
            <a:avLst/>
          </a:prstGeom>
        </p:spPr>
        <p:txBody>
          <a:bodyPr/>
          <a:lstStyle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990600" marR="0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lvl3pPr>
            <a:lvl4pPr marL="12573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lvl4pPr>
            <a:lvl5pPr marL="15240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90600" marR="0" lvl="2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57300" marR="0" lvl="3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24000" marR="0" lvl="4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EF956B0-B92D-4088-A7AE-37EFB7D92E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1645856"/>
            <a:ext cx="4824104" cy="4255071"/>
          </a:xfrm>
          <a:prstGeom prst="rect">
            <a:avLst/>
          </a:prstGeom>
        </p:spPr>
        <p:txBody>
          <a:bodyPr/>
          <a:lstStyle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990600" marR="0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lvl3pPr>
            <a:lvl4pPr marL="12573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lvl4pPr>
            <a:lvl5pPr marL="15240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90600" marR="0" lvl="2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57300" marR="0" lvl="3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24000" marR="0" lvl="4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158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(photo)"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E946E5BA-4834-461C-9D9B-A858CC05FE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18452" y="-636999"/>
            <a:ext cx="7757191" cy="6929457"/>
          </a:xfrm>
          <a:custGeom>
            <a:avLst/>
            <a:gdLst>
              <a:gd name="connsiteX0" fmla="*/ 5177412 w 8171544"/>
              <a:gd name="connsiteY0" fmla="*/ 5637932 h 8223335"/>
              <a:gd name="connsiteX1" fmla="*/ 4396381 w 8171544"/>
              <a:gd name="connsiteY1" fmla="*/ 6418962 h 8223335"/>
              <a:gd name="connsiteX2" fmla="*/ 5177412 w 8171544"/>
              <a:gd name="connsiteY2" fmla="*/ 7199993 h 8223335"/>
              <a:gd name="connsiteX3" fmla="*/ 5958443 w 8171544"/>
              <a:gd name="connsiteY3" fmla="*/ 6418962 h 8223335"/>
              <a:gd name="connsiteX4" fmla="*/ 5177412 w 8171544"/>
              <a:gd name="connsiteY4" fmla="*/ 5637932 h 8223335"/>
              <a:gd name="connsiteX5" fmla="*/ 4233715 w 8171544"/>
              <a:gd name="connsiteY5" fmla="*/ 3854787 h 8223335"/>
              <a:gd name="connsiteX6" fmla="*/ 3740160 w 8171544"/>
              <a:gd name="connsiteY6" fmla="*/ 3964470 h 8223335"/>
              <a:gd name="connsiteX7" fmla="*/ 3684887 w 8171544"/>
              <a:gd name="connsiteY7" fmla="*/ 3976753 h 8223335"/>
              <a:gd name="connsiteX8" fmla="*/ 3663991 w 8171544"/>
              <a:gd name="connsiteY8" fmla="*/ 3999062 h 8223335"/>
              <a:gd name="connsiteX9" fmla="*/ 3604999 w 8171544"/>
              <a:gd name="connsiteY9" fmla="*/ 4062042 h 8223335"/>
              <a:gd name="connsiteX10" fmla="*/ 3641229 w 8171544"/>
              <a:gd name="connsiteY10" fmla="*/ 4193385 h 8223335"/>
              <a:gd name="connsiteX11" fmla="*/ 4112233 w 8171544"/>
              <a:gd name="connsiteY11" fmla="*/ 4342845 h 8223335"/>
              <a:gd name="connsiteX12" fmla="*/ 4112233 w 8171544"/>
              <a:gd name="connsiteY12" fmla="*/ 4754990 h 8223335"/>
              <a:gd name="connsiteX13" fmla="*/ 3650286 w 8171544"/>
              <a:gd name="connsiteY13" fmla="*/ 4899920 h 8223335"/>
              <a:gd name="connsiteX14" fmla="*/ 3627642 w 8171544"/>
              <a:gd name="connsiteY14" fmla="*/ 5026733 h 8223335"/>
              <a:gd name="connsiteX15" fmla="*/ 3985423 w 8171544"/>
              <a:gd name="connsiteY15" fmla="*/ 5416235 h 8223335"/>
              <a:gd name="connsiteX16" fmla="*/ 3985185 w 8171544"/>
              <a:gd name="connsiteY16" fmla="*/ 5416649 h 8223335"/>
              <a:gd name="connsiteX17" fmla="*/ 4006043 w 8171544"/>
              <a:gd name="connsiteY17" fmla="*/ 5421192 h 8223335"/>
              <a:gd name="connsiteX18" fmla="*/ 4137379 w 8171544"/>
              <a:gd name="connsiteY18" fmla="*/ 5449801 h 8223335"/>
              <a:gd name="connsiteX19" fmla="*/ 4224047 w 8171544"/>
              <a:gd name="connsiteY19" fmla="*/ 5359188 h 8223335"/>
              <a:gd name="connsiteX20" fmla="*/ 4137379 w 8171544"/>
              <a:gd name="connsiteY20" fmla="*/ 4953401 h 8223335"/>
              <a:gd name="connsiteX21" fmla="*/ 4444662 w 8171544"/>
              <a:gd name="connsiteY21" fmla="*/ 4772177 h 8223335"/>
              <a:gd name="connsiteX22" fmla="*/ 4744065 w 8171544"/>
              <a:gd name="connsiteY22" fmla="*/ 5044014 h 8223335"/>
              <a:gd name="connsiteX23" fmla="*/ 4866191 w 8171544"/>
              <a:gd name="connsiteY23" fmla="*/ 5008557 h 8223335"/>
              <a:gd name="connsiteX24" fmla="*/ 4992255 w 8171544"/>
              <a:gd name="connsiteY24" fmla="*/ 4614588 h 8223335"/>
              <a:gd name="connsiteX25" fmla="*/ 5287647 w 8171544"/>
              <a:gd name="connsiteY25" fmla="*/ 4614588 h 8223335"/>
              <a:gd name="connsiteX26" fmla="*/ 5312268 w 8171544"/>
              <a:gd name="connsiteY26" fmla="*/ 4614588 h 8223335"/>
              <a:gd name="connsiteX27" fmla="*/ 5297533 w 8171544"/>
              <a:gd name="connsiteY27" fmla="*/ 4564125 h 8223335"/>
              <a:gd name="connsiteX28" fmla="*/ 5265315 w 8171544"/>
              <a:gd name="connsiteY28" fmla="*/ 4453801 h 8223335"/>
              <a:gd name="connsiteX29" fmla="*/ 5110021 w 8171544"/>
              <a:gd name="connsiteY29" fmla="*/ 4392794 h 8223335"/>
              <a:gd name="connsiteX30" fmla="*/ 4655227 w 8171544"/>
              <a:gd name="connsiteY30" fmla="*/ 4808778 h 8223335"/>
              <a:gd name="connsiteX31" fmla="*/ 4222621 w 8171544"/>
              <a:gd name="connsiteY31" fmla="*/ 4559184 h 8223335"/>
              <a:gd name="connsiteX32" fmla="*/ 4355733 w 8171544"/>
              <a:gd name="connsiteY32" fmla="*/ 3971262 h 8223335"/>
              <a:gd name="connsiteX33" fmla="*/ 4233715 w 8171544"/>
              <a:gd name="connsiteY33" fmla="*/ 3854787 h 8223335"/>
              <a:gd name="connsiteX34" fmla="*/ 2056116 w 8171544"/>
              <a:gd name="connsiteY34" fmla="*/ 3716714 h 8223335"/>
              <a:gd name="connsiteX35" fmla="*/ 1158241 w 8171544"/>
              <a:gd name="connsiteY35" fmla="*/ 4614589 h 8223335"/>
              <a:gd name="connsiteX36" fmla="*/ 2056116 w 8171544"/>
              <a:gd name="connsiteY36" fmla="*/ 5512464 h 8223335"/>
              <a:gd name="connsiteX37" fmla="*/ 2953991 w 8171544"/>
              <a:gd name="connsiteY37" fmla="*/ 4614589 h 8223335"/>
              <a:gd name="connsiteX38" fmla="*/ 2056116 w 8171544"/>
              <a:gd name="connsiteY38" fmla="*/ 3716714 h 8223335"/>
              <a:gd name="connsiteX39" fmla="*/ 5653551 w 8171544"/>
              <a:gd name="connsiteY39" fmla="*/ 1440708 h 8223335"/>
              <a:gd name="connsiteX40" fmla="*/ 4553981 w 8171544"/>
              <a:gd name="connsiteY40" fmla="*/ 2540276 h 8223335"/>
              <a:gd name="connsiteX41" fmla="*/ 5653551 w 8171544"/>
              <a:gd name="connsiteY41" fmla="*/ 3639846 h 8223335"/>
              <a:gd name="connsiteX42" fmla="*/ 6753120 w 8171544"/>
              <a:gd name="connsiteY42" fmla="*/ 2540276 h 8223335"/>
              <a:gd name="connsiteX43" fmla="*/ 5653551 w 8171544"/>
              <a:gd name="connsiteY43" fmla="*/ 1440708 h 8223335"/>
              <a:gd name="connsiteX44" fmla="*/ 5392878 w 8171544"/>
              <a:gd name="connsiteY44" fmla="*/ 0 h 8223335"/>
              <a:gd name="connsiteX45" fmla="*/ 5897587 w 8171544"/>
              <a:gd name="connsiteY45" fmla="*/ 0 h 8223335"/>
              <a:gd name="connsiteX46" fmla="*/ 6069521 w 8171544"/>
              <a:gd name="connsiteY46" fmla="*/ 543552 h 8223335"/>
              <a:gd name="connsiteX47" fmla="*/ 6235906 w 8171544"/>
              <a:gd name="connsiteY47" fmla="*/ 587925 h 8223335"/>
              <a:gd name="connsiteX48" fmla="*/ 6690699 w 8171544"/>
              <a:gd name="connsiteY48" fmla="*/ 171939 h 8223335"/>
              <a:gd name="connsiteX49" fmla="*/ 7123305 w 8171544"/>
              <a:gd name="connsiteY49" fmla="*/ 421532 h 8223335"/>
              <a:gd name="connsiteX50" fmla="*/ 6990195 w 8171544"/>
              <a:gd name="connsiteY50" fmla="*/ 1009457 h 8223335"/>
              <a:gd name="connsiteX51" fmla="*/ 7112211 w 8171544"/>
              <a:gd name="connsiteY51" fmla="*/ 1120385 h 8223335"/>
              <a:gd name="connsiteX52" fmla="*/ 7711207 w 8171544"/>
              <a:gd name="connsiteY52" fmla="*/ 987269 h 8223335"/>
              <a:gd name="connsiteX53" fmla="*/ 7960789 w 8171544"/>
              <a:gd name="connsiteY53" fmla="*/ 1425439 h 8223335"/>
              <a:gd name="connsiteX54" fmla="*/ 7550367 w 8171544"/>
              <a:gd name="connsiteY54" fmla="*/ 1863609 h 8223335"/>
              <a:gd name="connsiteX55" fmla="*/ 7594735 w 8171544"/>
              <a:gd name="connsiteY55" fmla="*/ 2024457 h 8223335"/>
              <a:gd name="connsiteX56" fmla="*/ 8171544 w 8171544"/>
              <a:gd name="connsiteY56" fmla="*/ 2207490 h 8223335"/>
              <a:gd name="connsiteX57" fmla="*/ 8171544 w 8171544"/>
              <a:gd name="connsiteY57" fmla="*/ 2712217 h 8223335"/>
              <a:gd name="connsiteX58" fmla="*/ 7605827 w 8171544"/>
              <a:gd name="connsiteY58" fmla="*/ 2889703 h 8223335"/>
              <a:gd name="connsiteX59" fmla="*/ 7578096 w 8171544"/>
              <a:gd name="connsiteY59" fmla="*/ 3045004 h 8223335"/>
              <a:gd name="connsiteX60" fmla="*/ 8016247 w 8171544"/>
              <a:gd name="connsiteY60" fmla="*/ 3522000 h 8223335"/>
              <a:gd name="connsiteX61" fmla="*/ 7766669 w 8171544"/>
              <a:gd name="connsiteY61" fmla="*/ 3954622 h 8223335"/>
              <a:gd name="connsiteX62" fmla="*/ 7151037 w 8171544"/>
              <a:gd name="connsiteY62" fmla="*/ 3815961 h 8223335"/>
              <a:gd name="connsiteX63" fmla="*/ 7045657 w 8171544"/>
              <a:gd name="connsiteY63" fmla="*/ 3926889 h 8223335"/>
              <a:gd name="connsiteX64" fmla="*/ 7189861 w 8171544"/>
              <a:gd name="connsiteY64" fmla="*/ 4553639 h 8223335"/>
              <a:gd name="connsiteX65" fmla="*/ 6751709 w 8171544"/>
              <a:gd name="connsiteY65" fmla="*/ 4808778 h 8223335"/>
              <a:gd name="connsiteX66" fmla="*/ 6291369 w 8171544"/>
              <a:gd name="connsiteY66" fmla="*/ 4387245 h 8223335"/>
              <a:gd name="connsiteX67" fmla="*/ 6147167 w 8171544"/>
              <a:gd name="connsiteY67" fmla="*/ 4442711 h 8223335"/>
              <a:gd name="connsiteX68" fmla="*/ 6043047 w 8171544"/>
              <a:gd name="connsiteY68" fmla="*/ 4784835 h 8223335"/>
              <a:gd name="connsiteX69" fmla="*/ 6036244 w 8171544"/>
              <a:gd name="connsiteY69" fmla="*/ 4807187 h 8223335"/>
              <a:gd name="connsiteX70" fmla="*/ 6043739 w 8171544"/>
              <a:gd name="connsiteY70" fmla="*/ 4811511 h 8223335"/>
              <a:gd name="connsiteX71" fmla="*/ 6221388 w 8171544"/>
              <a:gd name="connsiteY71" fmla="*/ 4914005 h 8223335"/>
              <a:gd name="connsiteX72" fmla="*/ 6126839 w 8171544"/>
              <a:gd name="connsiteY72" fmla="*/ 5331611 h 8223335"/>
              <a:gd name="connsiteX73" fmla="*/ 6213507 w 8171544"/>
              <a:gd name="connsiteY73" fmla="*/ 5410404 h 8223335"/>
              <a:gd name="connsiteX74" fmla="*/ 6638977 w 8171544"/>
              <a:gd name="connsiteY74" fmla="*/ 5315852 h 8223335"/>
              <a:gd name="connsiteX75" fmla="*/ 6816257 w 8171544"/>
              <a:gd name="connsiteY75" fmla="*/ 5627087 h 8223335"/>
              <a:gd name="connsiteX76" fmla="*/ 6524732 w 8171544"/>
              <a:gd name="connsiteY76" fmla="*/ 5938322 h 8223335"/>
              <a:gd name="connsiteX77" fmla="*/ 6556247 w 8171544"/>
              <a:gd name="connsiteY77" fmla="*/ 6052572 h 8223335"/>
              <a:gd name="connsiteX78" fmla="*/ 6965958 w 8171544"/>
              <a:gd name="connsiteY78" fmla="*/ 6182582 h 8223335"/>
              <a:gd name="connsiteX79" fmla="*/ 6965958 w 8171544"/>
              <a:gd name="connsiteY79" fmla="*/ 6541093 h 8223335"/>
              <a:gd name="connsiteX80" fmla="*/ 6564127 w 8171544"/>
              <a:gd name="connsiteY80" fmla="*/ 6667162 h 8223335"/>
              <a:gd name="connsiteX81" fmla="*/ 6544429 w 8171544"/>
              <a:gd name="connsiteY81" fmla="*/ 6777473 h 8223335"/>
              <a:gd name="connsiteX82" fmla="*/ 6855650 w 8171544"/>
              <a:gd name="connsiteY82" fmla="*/ 7116287 h 8223335"/>
              <a:gd name="connsiteX83" fmla="*/ 6678373 w 8171544"/>
              <a:gd name="connsiteY83" fmla="*/ 7423580 h 8223335"/>
              <a:gd name="connsiteX84" fmla="*/ 6241086 w 8171544"/>
              <a:gd name="connsiteY84" fmla="*/ 7325089 h 8223335"/>
              <a:gd name="connsiteX85" fmla="*/ 6166235 w 8171544"/>
              <a:gd name="connsiteY85" fmla="*/ 7403882 h 8223335"/>
              <a:gd name="connsiteX86" fmla="*/ 6268663 w 8171544"/>
              <a:gd name="connsiteY86" fmla="*/ 7849066 h 8223335"/>
              <a:gd name="connsiteX87" fmla="*/ 5957441 w 8171544"/>
              <a:gd name="connsiteY87" fmla="*/ 8030292 h 8223335"/>
              <a:gd name="connsiteX88" fmla="*/ 5630458 w 8171544"/>
              <a:gd name="connsiteY88" fmla="*/ 7730875 h 8223335"/>
              <a:gd name="connsiteX89" fmla="*/ 5528030 w 8171544"/>
              <a:gd name="connsiteY89" fmla="*/ 7770273 h 8223335"/>
              <a:gd name="connsiteX90" fmla="*/ 5390147 w 8171544"/>
              <a:gd name="connsiteY90" fmla="*/ 8223335 h 8223335"/>
              <a:gd name="connsiteX91" fmla="*/ 5031650 w 8171544"/>
              <a:gd name="connsiteY91" fmla="*/ 8223335 h 8223335"/>
              <a:gd name="connsiteX92" fmla="*/ 4901645 w 8171544"/>
              <a:gd name="connsiteY92" fmla="*/ 7778151 h 8223335"/>
              <a:gd name="connsiteX93" fmla="*/ 4791339 w 8171544"/>
              <a:gd name="connsiteY93" fmla="*/ 7734817 h 8223335"/>
              <a:gd name="connsiteX94" fmla="*/ 4468297 w 8171544"/>
              <a:gd name="connsiteY94" fmla="*/ 8030292 h 8223335"/>
              <a:gd name="connsiteX95" fmla="*/ 4161014 w 8171544"/>
              <a:gd name="connsiteY95" fmla="*/ 7853005 h 8223335"/>
              <a:gd name="connsiteX96" fmla="*/ 4255565 w 8171544"/>
              <a:gd name="connsiteY96" fmla="*/ 7435399 h 8223335"/>
              <a:gd name="connsiteX97" fmla="*/ 4168894 w 8171544"/>
              <a:gd name="connsiteY97" fmla="*/ 7352668 h 8223335"/>
              <a:gd name="connsiteX98" fmla="*/ 3743426 w 8171544"/>
              <a:gd name="connsiteY98" fmla="*/ 7447218 h 8223335"/>
              <a:gd name="connsiteX99" fmla="*/ 3562207 w 8171544"/>
              <a:gd name="connsiteY99" fmla="*/ 7139923 h 8223335"/>
              <a:gd name="connsiteX100" fmla="*/ 3849793 w 8171544"/>
              <a:gd name="connsiteY100" fmla="*/ 6824748 h 8223335"/>
              <a:gd name="connsiteX101" fmla="*/ 3814337 w 8171544"/>
              <a:gd name="connsiteY101" fmla="*/ 6714438 h 8223335"/>
              <a:gd name="connsiteX102" fmla="*/ 3388867 w 8171544"/>
              <a:gd name="connsiteY102" fmla="*/ 6580489 h 8223335"/>
              <a:gd name="connsiteX103" fmla="*/ 3388867 w 8171544"/>
              <a:gd name="connsiteY103" fmla="*/ 6225919 h 8223335"/>
              <a:gd name="connsiteX104" fmla="*/ 3802520 w 8171544"/>
              <a:gd name="connsiteY104" fmla="*/ 6095909 h 8223335"/>
              <a:gd name="connsiteX105" fmla="*/ 3841912 w 8171544"/>
              <a:gd name="connsiteY105" fmla="*/ 5977718 h 8223335"/>
              <a:gd name="connsiteX106" fmla="*/ 3654532 w 8171544"/>
              <a:gd name="connsiteY106" fmla="*/ 5771855 h 8223335"/>
              <a:gd name="connsiteX107" fmla="*/ 3619061 w 8171544"/>
              <a:gd name="connsiteY107" fmla="*/ 5732887 h 8223335"/>
              <a:gd name="connsiteX108" fmla="*/ 3569546 w 8171544"/>
              <a:gd name="connsiteY108" fmla="*/ 5721734 h 8223335"/>
              <a:gd name="connsiteX109" fmla="*/ 3278918 w 8171544"/>
              <a:gd name="connsiteY109" fmla="*/ 5656275 h 8223335"/>
              <a:gd name="connsiteX110" fmla="*/ 3192869 w 8171544"/>
              <a:gd name="connsiteY110" fmla="*/ 5746855 h 8223335"/>
              <a:gd name="connsiteX111" fmla="*/ 3310620 w 8171544"/>
              <a:gd name="connsiteY111" fmla="*/ 6258640 h 8223335"/>
              <a:gd name="connsiteX112" fmla="*/ 2952839 w 8171544"/>
              <a:gd name="connsiteY112" fmla="*/ 6466977 h 8223335"/>
              <a:gd name="connsiteX113" fmla="*/ 2576939 w 8171544"/>
              <a:gd name="connsiteY113" fmla="*/ 6122768 h 8223335"/>
              <a:gd name="connsiteX114" fmla="*/ 2459188 w 8171544"/>
              <a:gd name="connsiteY114" fmla="*/ 6168060 h 8223335"/>
              <a:gd name="connsiteX115" fmla="*/ 2300677 w 8171544"/>
              <a:gd name="connsiteY115" fmla="*/ 6688901 h 8223335"/>
              <a:gd name="connsiteX116" fmla="*/ 1888547 w 8171544"/>
              <a:gd name="connsiteY116" fmla="*/ 6688901 h 8223335"/>
              <a:gd name="connsiteX117" fmla="*/ 1739094 w 8171544"/>
              <a:gd name="connsiteY117" fmla="*/ 6177115 h 8223335"/>
              <a:gd name="connsiteX118" fmla="*/ 1612286 w 8171544"/>
              <a:gd name="connsiteY118" fmla="*/ 6127298 h 8223335"/>
              <a:gd name="connsiteX119" fmla="*/ 1240916 w 8171544"/>
              <a:gd name="connsiteY119" fmla="*/ 6466977 h 8223335"/>
              <a:gd name="connsiteX120" fmla="*/ 887662 w 8171544"/>
              <a:gd name="connsiteY120" fmla="*/ 6263168 h 8223335"/>
              <a:gd name="connsiteX121" fmla="*/ 996357 w 8171544"/>
              <a:gd name="connsiteY121" fmla="*/ 5783089 h 8223335"/>
              <a:gd name="connsiteX122" fmla="*/ 896721 w 8171544"/>
              <a:gd name="connsiteY122" fmla="*/ 5687978 h 8223335"/>
              <a:gd name="connsiteX123" fmla="*/ 407602 w 8171544"/>
              <a:gd name="connsiteY123" fmla="*/ 5796675 h 8223335"/>
              <a:gd name="connsiteX124" fmla="*/ 199272 w 8171544"/>
              <a:gd name="connsiteY124" fmla="*/ 5443407 h 8223335"/>
              <a:gd name="connsiteX125" fmla="*/ 529881 w 8171544"/>
              <a:gd name="connsiteY125" fmla="*/ 5081082 h 8223335"/>
              <a:gd name="connsiteX126" fmla="*/ 489121 w 8171544"/>
              <a:gd name="connsiteY126" fmla="*/ 4954268 h 8223335"/>
              <a:gd name="connsiteX127" fmla="*/ 0 w 8171544"/>
              <a:gd name="connsiteY127" fmla="*/ 4800281 h 8223335"/>
              <a:gd name="connsiteX128" fmla="*/ 0 w 8171544"/>
              <a:gd name="connsiteY128" fmla="*/ 4392666 h 8223335"/>
              <a:gd name="connsiteX129" fmla="*/ 475536 w 8171544"/>
              <a:gd name="connsiteY129" fmla="*/ 4243206 h 8223335"/>
              <a:gd name="connsiteX130" fmla="*/ 520822 w 8171544"/>
              <a:gd name="connsiteY130" fmla="*/ 4107333 h 8223335"/>
              <a:gd name="connsiteX131" fmla="*/ 199272 w 8171544"/>
              <a:gd name="connsiteY131" fmla="*/ 3754067 h 8223335"/>
              <a:gd name="connsiteX132" fmla="*/ 403070 w 8171544"/>
              <a:gd name="connsiteY132" fmla="*/ 3400799 h 8223335"/>
              <a:gd name="connsiteX133" fmla="*/ 860491 w 8171544"/>
              <a:gd name="connsiteY133" fmla="*/ 3500439 h 8223335"/>
              <a:gd name="connsiteX134" fmla="*/ 960126 w 8171544"/>
              <a:gd name="connsiteY134" fmla="*/ 3396270 h 8223335"/>
              <a:gd name="connsiteX135" fmla="*/ 860491 w 8171544"/>
              <a:gd name="connsiteY135" fmla="*/ 2929775 h 8223335"/>
              <a:gd name="connsiteX136" fmla="*/ 1213745 w 8171544"/>
              <a:gd name="connsiteY136" fmla="*/ 2721439 h 8223335"/>
              <a:gd name="connsiteX137" fmla="*/ 1557939 w 8171544"/>
              <a:gd name="connsiteY137" fmla="*/ 3033944 h 8223335"/>
              <a:gd name="connsiteX138" fmla="*/ 1698335 w 8171544"/>
              <a:gd name="connsiteY138" fmla="*/ 2993183 h 8223335"/>
              <a:gd name="connsiteX139" fmla="*/ 1843259 w 8171544"/>
              <a:gd name="connsiteY139" fmla="*/ 2540275 h 8223335"/>
              <a:gd name="connsiteX140" fmla="*/ 2255388 w 8171544"/>
              <a:gd name="connsiteY140" fmla="*/ 2540275 h 8223335"/>
              <a:gd name="connsiteX141" fmla="*/ 2395783 w 8171544"/>
              <a:gd name="connsiteY141" fmla="*/ 2984124 h 8223335"/>
              <a:gd name="connsiteX142" fmla="*/ 2531650 w 8171544"/>
              <a:gd name="connsiteY142" fmla="*/ 3020357 h 8223335"/>
              <a:gd name="connsiteX143" fmla="*/ 2903020 w 8171544"/>
              <a:gd name="connsiteY143" fmla="*/ 2680676 h 8223335"/>
              <a:gd name="connsiteX144" fmla="*/ 3256273 w 8171544"/>
              <a:gd name="connsiteY144" fmla="*/ 2884486 h 8223335"/>
              <a:gd name="connsiteX145" fmla="*/ 3147580 w 8171544"/>
              <a:gd name="connsiteY145" fmla="*/ 3364567 h 8223335"/>
              <a:gd name="connsiteX146" fmla="*/ 3247214 w 8171544"/>
              <a:gd name="connsiteY146" fmla="*/ 3455147 h 8223335"/>
              <a:gd name="connsiteX147" fmla="*/ 3509568 w 8171544"/>
              <a:gd name="connsiteY147" fmla="*/ 3396844 h 8223335"/>
              <a:gd name="connsiteX148" fmla="*/ 3527870 w 8171544"/>
              <a:gd name="connsiteY148" fmla="*/ 3392777 h 8223335"/>
              <a:gd name="connsiteX149" fmla="*/ 3550402 w 8171544"/>
              <a:gd name="connsiteY149" fmla="*/ 3368084 h 8223335"/>
              <a:gd name="connsiteX150" fmla="*/ 3784469 w 8171544"/>
              <a:gd name="connsiteY150" fmla="*/ 3111561 h 8223335"/>
              <a:gd name="connsiteX151" fmla="*/ 3734554 w 8171544"/>
              <a:gd name="connsiteY151" fmla="*/ 2956260 h 8223335"/>
              <a:gd name="connsiteX152" fmla="*/ 3135559 w 8171544"/>
              <a:gd name="connsiteY152" fmla="*/ 2767681 h 8223335"/>
              <a:gd name="connsiteX153" fmla="*/ 3135559 w 8171544"/>
              <a:gd name="connsiteY153" fmla="*/ 2268502 h 8223335"/>
              <a:gd name="connsiteX154" fmla="*/ 3717917 w 8171544"/>
              <a:gd name="connsiteY154" fmla="*/ 2085469 h 8223335"/>
              <a:gd name="connsiteX155" fmla="*/ 3773375 w 8171544"/>
              <a:gd name="connsiteY155" fmla="*/ 1919074 h 8223335"/>
              <a:gd name="connsiteX156" fmla="*/ 3379595 w 8171544"/>
              <a:gd name="connsiteY156" fmla="*/ 1486452 h 8223335"/>
              <a:gd name="connsiteX157" fmla="*/ 3629174 w 8171544"/>
              <a:gd name="connsiteY157" fmla="*/ 1053828 h 8223335"/>
              <a:gd name="connsiteX158" fmla="*/ 4189347 w 8171544"/>
              <a:gd name="connsiteY158" fmla="*/ 1175850 h 8223335"/>
              <a:gd name="connsiteX159" fmla="*/ 4311363 w 8171544"/>
              <a:gd name="connsiteY159" fmla="*/ 1048280 h 8223335"/>
              <a:gd name="connsiteX160" fmla="*/ 4189347 w 8171544"/>
              <a:gd name="connsiteY160" fmla="*/ 476995 h 8223335"/>
              <a:gd name="connsiteX161" fmla="*/ 4621953 w 8171544"/>
              <a:gd name="connsiteY161" fmla="*/ 221860 h 8223335"/>
              <a:gd name="connsiteX162" fmla="*/ 5043466 w 8171544"/>
              <a:gd name="connsiteY162" fmla="*/ 604564 h 8223335"/>
              <a:gd name="connsiteX163" fmla="*/ 5215399 w 8171544"/>
              <a:gd name="connsiteY163" fmla="*/ 554647 h 8223335"/>
              <a:gd name="connsiteX164" fmla="*/ 5392878 w 8171544"/>
              <a:gd name="connsiteY164" fmla="*/ 0 h 822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8171544" h="8223335">
                <a:moveTo>
                  <a:pt x="5177412" y="5637932"/>
                </a:moveTo>
                <a:cubicBezTo>
                  <a:pt x="4746061" y="5637932"/>
                  <a:pt x="4396381" y="5987611"/>
                  <a:pt x="4396381" y="6418962"/>
                </a:cubicBezTo>
                <a:cubicBezTo>
                  <a:pt x="4396381" y="6850313"/>
                  <a:pt x="4746061" y="7199993"/>
                  <a:pt x="5177412" y="7199993"/>
                </a:cubicBezTo>
                <a:cubicBezTo>
                  <a:pt x="5608763" y="7199993"/>
                  <a:pt x="5958443" y="6850313"/>
                  <a:pt x="5958443" y="6418962"/>
                </a:cubicBezTo>
                <a:cubicBezTo>
                  <a:pt x="5958443" y="5987611"/>
                  <a:pt x="5608763" y="5637932"/>
                  <a:pt x="5177412" y="5637932"/>
                </a:cubicBezTo>
                <a:close/>
                <a:moveTo>
                  <a:pt x="4233715" y="3854787"/>
                </a:moveTo>
                <a:cubicBezTo>
                  <a:pt x="4233715" y="3854787"/>
                  <a:pt x="4233715" y="3854787"/>
                  <a:pt x="3740160" y="3964470"/>
                </a:cubicBezTo>
                <a:lnTo>
                  <a:pt x="3684887" y="3976753"/>
                </a:lnTo>
                <a:lnTo>
                  <a:pt x="3663991" y="3999062"/>
                </a:lnTo>
                <a:cubicBezTo>
                  <a:pt x="3645582" y="4018716"/>
                  <a:pt x="3625945" y="4039680"/>
                  <a:pt x="3604999" y="4062042"/>
                </a:cubicBezTo>
                <a:cubicBezTo>
                  <a:pt x="3623113" y="4107333"/>
                  <a:pt x="3632170" y="4148094"/>
                  <a:pt x="3641229" y="4193385"/>
                </a:cubicBezTo>
                <a:cubicBezTo>
                  <a:pt x="3641229" y="4193385"/>
                  <a:pt x="3641229" y="4193385"/>
                  <a:pt x="4112233" y="4342845"/>
                </a:cubicBezTo>
                <a:cubicBezTo>
                  <a:pt x="4112233" y="4342845"/>
                  <a:pt x="4112233" y="4342845"/>
                  <a:pt x="4112233" y="4754990"/>
                </a:cubicBezTo>
                <a:cubicBezTo>
                  <a:pt x="4112233" y="4754990"/>
                  <a:pt x="4112233" y="4754990"/>
                  <a:pt x="3650286" y="4899920"/>
                </a:cubicBezTo>
                <a:cubicBezTo>
                  <a:pt x="3645757" y="4945209"/>
                  <a:pt x="3641229" y="4985974"/>
                  <a:pt x="3627642" y="5026733"/>
                </a:cubicBezTo>
                <a:cubicBezTo>
                  <a:pt x="3627642" y="5026733"/>
                  <a:pt x="3627642" y="5026733"/>
                  <a:pt x="3985423" y="5416235"/>
                </a:cubicBezTo>
                <a:lnTo>
                  <a:pt x="3985185" y="5416649"/>
                </a:lnTo>
                <a:lnTo>
                  <a:pt x="4006043" y="5421192"/>
                </a:lnTo>
                <a:cubicBezTo>
                  <a:pt x="4044123" y="5429488"/>
                  <a:pt x="4087642" y="5438967"/>
                  <a:pt x="4137379" y="5449801"/>
                </a:cubicBezTo>
                <a:cubicBezTo>
                  <a:pt x="4164956" y="5418285"/>
                  <a:pt x="4192532" y="5386767"/>
                  <a:pt x="4224047" y="5359188"/>
                </a:cubicBezTo>
                <a:cubicBezTo>
                  <a:pt x="4224047" y="5359188"/>
                  <a:pt x="4224047" y="5359188"/>
                  <a:pt x="4137379" y="4953401"/>
                </a:cubicBezTo>
                <a:cubicBezTo>
                  <a:pt x="4137379" y="4953401"/>
                  <a:pt x="4137379" y="4953401"/>
                  <a:pt x="4444662" y="4772177"/>
                </a:cubicBezTo>
                <a:cubicBezTo>
                  <a:pt x="4444662" y="4772177"/>
                  <a:pt x="4444662" y="4772177"/>
                  <a:pt x="4744065" y="5044014"/>
                </a:cubicBezTo>
                <a:cubicBezTo>
                  <a:pt x="4783460" y="5032195"/>
                  <a:pt x="4826794" y="5020376"/>
                  <a:pt x="4866191" y="5008557"/>
                </a:cubicBezTo>
                <a:cubicBezTo>
                  <a:pt x="4866191" y="5008557"/>
                  <a:pt x="4866191" y="5008557"/>
                  <a:pt x="4992255" y="4614588"/>
                </a:cubicBezTo>
                <a:cubicBezTo>
                  <a:pt x="4992255" y="4614588"/>
                  <a:pt x="4992255" y="4614588"/>
                  <a:pt x="5287647" y="4614588"/>
                </a:cubicBezTo>
                <a:lnTo>
                  <a:pt x="5312268" y="4614588"/>
                </a:lnTo>
                <a:lnTo>
                  <a:pt x="5297533" y="4564125"/>
                </a:lnTo>
                <a:cubicBezTo>
                  <a:pt x="5287477" y="4529697"/>
                  <a:pt x="5276754" y="4492974"/>
                  <a:pt x="5265315" y="4453801"/>
                </a:cubicBezTo>
                <a:cubicBezTo>
                  <a:pt x="5215399" y="4442711"/>
                  <a:pt x="5159935" y="4409433"/>
                  <a:pt x="5110021" y="4392794"/>
                </a:cubicBezTo>
                <a:cubicBezTo>
                  <a:pt x="5110021" y="4392794"/>
                  <a:pt x="5110021" y="4392794"/>
                  <a:pt x="4655227" y="4808778"/>
                </a:cubicBezTo>
                <a:cubicBezTo>
                  <a:pt x="4655227" y="4808778"/>
                  <a:pt x="4655227" y="4808778"/>
                  <a:pt x="4222621" y="4559184"/>
                </a:cubicBezTo>
                <a:cubicBezTo>
                  <a:pt x="4222621" y="4559184"/>
                  <a:pt x="4222621" y="4559184"/>
                  <a:pt x="4355733" y="3971262"/>
                </a:cubicBezTo>
                <a:cubicBezTo>
                  <a:pt x="4311363" y="3932438"/>
                  <a:pt x="4272539" y="3893611"/>
                  <a:pt x="4233715" y="3854787"/>
                </a:cubicBezTo>
                <a:close/>
                <a:moveTo>
                  <a:pt x="2056116" y="3716714"/>
                </a:moveTo>
                <a:cubicBezTo>
                  <a:pt x="1560233" y="3716714"/>
                  <a:pt x="1158241" y="4118706"/>
                  <a:pt x="1158241" y="4614589"/>
                </a:cubicBezTo>
                <a:cubicBezTo>
                  <a:pt x="1158241" y="5110472"/>
                  <a:pt x="1560233" y="5512464"/>
                  <a:pt x="2056116" y="5512464"/>
                </a:cubicBezTo>
                <a:cubicBezTo>
                  <a:pt x="2551999" y="5512464"/>
                  <a:pt x="2953991" y="5110472"/>
                  <a:pt x="2953991" y="4614589"/>
                </a:cubicBezTo>
                <a:cubicBezTo>
                  <a:pt x="2953991" y="4118706"/>
                  <a:pt x="2551999" y="3716714"/>
                  <a:pt x="2056116" y="3716714"/>
                </a:cubicBezTo>
                <a:close/>
                <a:moveTo>
                  <a:pt x="5653551" y="1440708"/>
                </a:moveTo>
                <a:cubicBezTo>
                  <a:pt x="5046275" y="1440708"/>
                  <a:pt x="4553981" y="1933003"/>
                  <a:pt x="4553981" y="2540276"/>
                </a:cubicBezTo>
                <a:cubicBezTo>
                  <a:pt x="4553981" y="3147552"/>
                  <a:pt x="5046275" y="3639846"/>
                  <a:pt x="5653551" y="3639846"/>
                </a:cubicBezTo>
                <a:cubicBezTo>
                  <a:pt x="6260825" y="3639846"/>
                  <a:pt x="6753120" y="3147552"/>
                  <a:pt x="6753120" y="2540276"/>
                </a:cubicBezTo>
                <a:cubicBezTo>
                  <a:pt x="6753120" y="1933003"/>
                  <a:pt x="6260825" y="1440708"/>
                  <a:pt x="5653551" y="1440708"/>
                </a:cubicBezTo>
                <a:close/>
                <a:moveTo>
                  <a:pt x="5392878" y="0"/>
                </a:moveTo>
                <a:cubicBezTo>
                  <a:pt x="5392878" y="0"/>
                  <a:pt x="5392878" y="0"/>
                  <a:pt x="5897587" y="0"/>
                </a:cubicBezTo>
                <a:cubicBezTo>
                  <a:pt x="5897587" y="0"/>
                  <a:pt x="5897587" y="0"/>
                  <a:pt x="6069521" y="543552"/>
                </a:cubicBezTo>
                <a:cubicBezTo>
                  <a:pt x="6124983" y="554647"/>
                  <a:pt x="6180445" y="571285"/>
                  <a:pt x="6235906" y="587925"/>
                </a:cubicBezTo>
                <a:cubicBezTo>
                  <a:pt x="6235906" y="587925"/>
                  <a:pt x="6235906" y="587925"/>
                  <a:pt x="6690699" y="171939"/>
                </a:cubicBezTo>
                <a:cubicBezTo>
                  <a:pt x="6690699" y="171939"/>
                  <a:pt x="6690699" y="171939"/>
                  <a:pt x="7123305" y="421532"/>
                </a:cubicBezTo>
                <a:cubicBezTo>
                  <a:pt x="7123305" y="421532"/>
                  <a:pt x="7123305" y="421532"/>
                  <a:pt x="6990195" y="1009457"/>
                </a:cubicBezTo>
                <a:cubicBezTo>
                  <a:pt x="7034566" y="1042735"/>
                  <a:pt x="7073387" y="1081559"/>
                  <a:pt x="7112211" y="1120385"/>
                </a:cubicBezTo>
                <a:cubicBezTo>
                  <a:pt x="7112211" y="1120385"/>
                  <a:pt x="7112211" y="1120385"/>
                  <a:pt x="7711207" y="987269"/>
                </a:cubicBezTo>
                <a:cubicBezTo>
                  <a:pt x="7711207" y="987269"/>
                  <a:pt x="7711207" y="987269"/>
                  <a:pt x="7960789" y="1425439"/>
                </a:cubicBezTo>
                <a:cubicBezTo>
                  <a:pt x="7960789" y="1425439"/>
                  <a:pt x="7960789" y="1425439"/>
                  <a:pt x="7550367" y="1863609"/>
                </a:cubicBezTo>
                <a:cubicBezTo>
                  <a:pt x="7572551" y="1919074"/>
                  <a:pt x="7583641" y="1968991"/>
                  <a:pt x="7594735" y="2024457"/>
                </a:cubicBezTo>
                <a:cubicBezTo>
                  <a:pt x="7594735" y="2024457"/>
                  <a:pt x="7594735" y="2024457"/>
                  <a:pt x="8171544" y="2207490"/>
                </a:cubicBezTo>
                <a:cubicBezTo>
                  <a:pt x="8171544" y="2207490"/>
                  <a:pt x="8171544" y="2207490"/>
                  <a:pt x="8171544" y="2712217"/>
                </a:cubicBezTo>
                <a:cubicBezTo>
                  <a:pt x="8171544" y="2712217"/>
                  <a:pt x="8171544" y="2712217"/>
                  <a:pt x="7605827" y="2889703"/>
                </a:cubicBezTo>
                <a:cubicBezTo>
                  <a:pt x="7600280" y="2945166"/>
                  <a:pt x="7594735" y="2995088"/>
                  <a:pt x="7578096" y="3045004"/>
                </a:cubicBezTo>
                <a:cubicBezTo>
                  <a:pt x="7578096" y="3045004"/>
                  <a:pt x="7578096" y="3045004"/>
                  <a:pt x="8016247" y="3522000"/>
                </a:cubicBezTo>
                <a:cubicBezTo>
                  <a:pt x="8016247" y="3522000"/>
                  <a:pt x="8016247" y="3522000"/>
                  <a:pt x="7766669" y="3954622"/>
                </a:cubicBezTo>
                <a:cubicBezTo>
                  <a:pt x="7766669" y="3954622"/>
                  <a:pt x="7766669" y="3954622"/>
                  <a:pt x="7151037" y="3815961"/>
                </a:cubicBezTo>
                <a:cubicBezTo>
                  <a:pt x="7117761" y="3849240"/>
                  <a:pt x="7084482" y="3888065"/>
                  <a:pt x="7045657" y="3926889"/>
                </a:cubicBezTo>
                <a:cubicBezTo>
                  <a:pt x="7045657" y="3926889"/>
                  <a:pt x="7045657" y="3926889"/>
                  <a:pt x="7189861" y="4553639"/>
                </a:cubicBezTo>
                <a:cubicBezTo>
                  <a:pt x="7189861" y="4553639"/>
                  <a:pt x="7189861" y="4553639"/>
                  <a:pt x="6751709" y="4808778"/>
                </a:cubicBezTo>
                <a:cubicBezTo>
                  <a:pt x="6751709" y="4808778"/>
                  <a:pt x="6751709" y="4808778"/>
                  <a:pt x="6291369" y="4387245"/>
                </a:cubicBezTo>
                <a:cubicBezTo>
                  <a:pt x="6241453" y="4403884"/>
                  <a:pt x="6197083" y="4431618"/>
                  <a:pt x="6147167" y="4442711"/>
                </a:cubicBezTo>
                <a:cubicBezTo>
                  <a:pt x="6147167" y="4442711"/>
                  <a:pt x="6147167" y="4442711"/>
                  <a:pt x="6043047" y="4784835"/>
                </a:cubicBezTo>
                <a:lnTo>
                  <a:pt x="6036244" y="4807187"/>
                </a:lnTo>
                <a:lnTo>
                  <a:pt x="6043739" y="4811511"/>
                </a:lnTo>
                <a:cubicBezTo>
                  <a:pt x="6086951" y="4836442"/>
                  <a:pt x="6144567" y="4869684"/>
                  <a:pt x="6221388" y="4914005"/>
                </a:cubicBezTo>
                <a:cubicBezTo>
                  <a:pt x="6221388" y="4914005"/>
                  <a:pt x="6221388" y="4914005"/>
                  <a:pt x="6126839" y="5331611"/>
                </a:cubicBezTo>
                <a:cubicBezTo>
                  <a:pt x="6158355" y="5355249"/>
                  <a:pt x="6185931" y="5382826"/>
                  <a:pt x="6213507" y="5410404"/>
                </a:cubicBezTo>
                <a:cubicBezTo>
                  <a:pt x="6213507" y="5410404"/>
                  <a:pt x="6213507" y="5410404"/>
                  <a:pt x="6638977" y="5315852"/>
                </a:cubicBezTo>
                <a:cubicBezTo>
                  <a:pt x="6638977" y="5315852"/>
                  <a:pt x="6638977" y="5315852"/>
                  <a:pt x="6816257" y="5627087"/>
                </a:cubicBezTo>
                <a:cubicBezTo>
                  <a:pt x="6816257" y="5627087"/>
                  <a:pt x="6816257" y="5627087"/>
                  <a:pt x="6524732" y="5938322"/>
                </a:cubicBezTo>
                <a:cubicBezTo>
                  <a:pt x="6540490" y="5977718"/>
                  <a:pt x="6548367" y="6013175"/>
                  <a:pt x="6556247" y="6052572"/>
                </a:cubicBezTo>
                <a:cubicBezTo>
                  <a:pt x="6556247" y="6052572"/>
                  <a:pt x="6556247" y="6052572"/>
                  <a:pt x="6965958" y="6182582"/>
                </a:cubicBezTo>
                <a:cubicBezTo>
                  <a:pt x="6965958" y="6182582"/>
                  <a:pt x="6965958" y="6182582"/>
                  <a:pt x="6965958" y="6541093"/>
                </a:cubicBezTo>
                <a:cubicBezTo>
                  <a:pt x="6965958" y="6541093"/>
                  <a:pt x="6965958" y="6541093"/>
                  <a:pt x="6564127" y="6667162"/>
                </a:cubicBezTo>
                <a:cubicBezTo>
                  <a:pt x="6560186" y="6706557"/>
                  <a:pt x="6556247" y="6742017"/>
                  <a:pt x="6544429" y="6777473"/>
                </a:cubicBezTo>
                <a:cubicBezTo>
                  <a:pt x="6544429" y="6777473"/>
                  <a:pt x="6544429" y="6777473"/>
                  <a:pt x="6855650" y="7116287"/>
                </a:cubicBezTo>
                <a:cubicBezTo>
                  <a:pt x="6855650" y="7116287"/>
                  <a:pt x="6855650" y="7116287"/>
                  <a:pt x="6678373" y="7423580"/>
                </a:cubicBezTo>
                <a:cubicBezTo>
                  <a:pt x="6678373" y="7423580"/>
                  <a:pt x="6678373" y="7423580"/>
                  <a:pt x="6241086" y="7325089"/>
                </a:cubicBezTo>
                <a:cubicBezTo>
                  <a:pt x="6217449" y="7348727"/>
                  <a:pt x="6193811" y="7376306"/>
                  <a:pt x="6166235" y="7403882"/>
                </a:cubicBezTo>
                <a:cubicBezTo>
                  <a:pt x="6166235" y="7403882"/>
                  <a:pt x="6166235" y="7403882"/>
                  <a:pt x="6268663" y="7849066"/>
                </a:cubicBezTo>
                <a:cubicBezTo>
                  <a:pt x="6268663" y="7849066"/>
                  <a:pt x="6268663" y="7849066"/>
                  <a:pt x="5957441" y="8030292"/>
                </a:cubicBezTo>
                <a:cubicBezTo>
                  <a:pt x="5957441" y="8030292"/>
                  <a:pt x="5957441" y="8030292"/>
                  <a:pt x="5630458" y="7730875"/>
                </a:cubicBezTo>
                <a:cubicBezTo>
                  <a:pt x="5595003" y="7742694"/>
                  <a:pt x="5563486" y="7762393"/>
                  <a:pt x="5528030" y="7770273"/>
                </a:cubicBezTo>
                <a:cubicBezTo>
                  <a:pt x="5528030" y="7770273"/>
                  <a:pt x="5528030" y="7770273"/>
                  <a:pt x="5390147" y="8223335"/>
                </a:cubicBezTo>
                <a:cubicBezTo>
                  <a:pt x="5390147" y="8223335"/>
                  <a:pt x="5390147" y="8223335"/>
                  <a:pt x="5031650" y="8223335"/>
                </a:cubicBezTo>
                <a:cubicBezTo>
                  <a:pt x="5031650" y="8223335"/>
                  <a:pt x="5031650" y="8223335"/>
                  <a:pt x="4901645" y="7778151"/>
                </a:cubicBezTo>
                <a:cubicBezTo>
                  <a:pt x="4866191" y="7770273"/>
                  <a:pt x="4826794" y="7746636"/>
                  <a:pt x="4791339" y="7734817"/>
                </a:cubicBezTo>
                <a:cubicBezTo>
                  <a:pt x="4791339" y="7734817"/>
                  <a:pt x="4791339" y="7734817"/>
                  <a:pt x="4468297" y="8030292"/>
                </a:cubicBezTo>
                <a:cubicBezTo>
                  <a:pt x="4468297" y="8030292"/>
                  <a:pt x="4468297" y="8030292"/>
                  <a:pt x="4161014" y="7853005"/>
                </a:cubicBezTo>
                <a:cubicBezTo>
                  <a:pt x="4161014" y="7853005"/>
                  <a:pt x="4161014" y="7853005"/>
                  <a:pt x="4255565" y="7435399"/>
                </a:cubicBezTo>
                <a:cubicBezTo>
                  <a:pt x="4224047" y="7407823"/>
                  <a:pt x="4196471" y="7380244"/>
                  <a:pt x="4168894" y="7352668"/>
                </a:cubicBezTo>
                <a:cubicBezTo>
                  <a:pt x="4168894" y="7352668"/>
                  <a:pt x="4168894" y="7352668"/>
                  <a:pt x="3743426" y="7447218"/>
                </a:cubicBezTo>
                <a:cubicBezTo>
                  <a:pt x="3743426" y="7447218"/>
                  <a:pt x="3743426" y="7447218"/>
                  <a:pt x="3562207" y="7139923"/>
                </a:cubicBezTo>
                <a:cubicBezTo>
                  <a:pt x="3562207" y="7139923"/>
                  <a:pt x="3562207" y="7139923"/>
                  <a:pt x="3849793" y="6824748"/>
                </a:cubicBezTo>
                <a:cubicBezTo>
                  <a:pt x="3837973" y="6789292"/>
                  <a:pt x="3822216" y="6749895"/>
                  <a:pt x="3814337" y="6714438"/>
                </a:cubicBezTo>
                <a:cubicBezTo>
                  <a:pt x="3814337" y="6714438"/>
                  <a:pt x="3814337" y="6714438"/>
                  <a:pt x="3388867" y="6580489"/>
                </a:cubicBezTo>
                <a:cubicBezTo>
                  <a:pt x="3388867" y="6580489"/>
                  <a:pt x="3388867" y="6580489"/>
                  <a:pt x="3388867" y="6225919"/>
                </a:cubicBezTo>
                <a:cubicBezTo>
                  <a:pt x="3388867" y="6225919"/>
                  <a:pt x="3388867" y="6225919"/>
                  <a:pt x="3802520" y="6095909"/>
                </a:cubicBezTo>
                <a:cubicBezTo>
                  <a:pt x="3810397" y="6056513"/>
                  <a:pt x="3830097" y="6017114"/>
                  <a:pt x="3841912" y="5977718"/>
                </a:cubicBezTo>
                <a:cubicBezTo>
                  <a:pt x="3841912" y="5977718"/>
                  <a:pt x="3841912" y="5977718"/>
                  <a:pt x="3654532" y="5771855"/>
                </a:cubicBezTo>
                <a:lnTo>
                  <a:pt x="3619061" y="5732887"/>
                </a:lnTo>
                <a:lnTo>
                  <a:pt x="3569546" y="5721734"/>
                </a:lnTo>
                <a:cubicBezTo>
                  <a:pt x="3498852" y="5705812"/>
                  <a:pt x="3404594" y="5684581"/>
                  <a:pt x="3278918" y="5656275"/>
                </a:cubicBezTo>
                <a:cubicBezTo>
                  <a:pt x="3251746" y="5683449"/>
                  <a:pt x="3224571" y="5715152"/>
                  <a:pt x="3192869" y="5746855"/>
                </a:cubicBezTo>
                <a:cubicBezTo>
                  <a:pt x="3192869" y="5746855"/>
                  <a:pt x="3192869" y="5746855"/>
                  <a:pt x="3310620" y="6258640"/>
                </a:cubicBezTo>
                <a:cubicBezTo>
                  <a:pt x="3310620" y="6258640"/>
                  <a:pt x="3310620" y="6258640"/>
                  <a:pt x="2952839" y="6466977"/>
                </a:cubicBezTo>
                <a:cubicBezTo>
                  <a:pt x="2952839" y="6466977"/>
                  <a:pt x="2952839" y="6466977"/>
                  <a:pt x="2576939" y="6122768"/>
                </a:cubicBezTo>
                <a:cubicBezTo>
                  <a:pt x="2536180" y="6136354"/>
                  <a:pt x="2499948" y="6159001"/>
                  <a:pt x="2459188" y="6168060"/>
                </a:cubicBezTo>
                <a:cubicBezTo>
                  <a:pt x="2459188" y="6168060"/>
                  <a:pt x="2459188" y="6168060"/>
                  <a:pt x="2300677" y="6688901"/>
                </a:cubicBezTo>
                <a:cubicBezTo>
                  <a:pt x="2300677" y="6688901"/>
                  <a:pt x="2300677" y="6688901"/>
                  <a:pt x="1888547" y="6688901"/>
                </a:cubicBezTo>
                <a:cubicBezTo>
                  <a:pt x="1888547" y="6688901"/>
                  <a:pt x="1888547" y="6688901"/>
                  <a:pt x="1739094" y="6177115"/>
                </a:cubicBezTo>
                <a:cubicBezTo>
                  <a:pt x="1698335" y="6168060"/>
                  <a:pt x="1653046" y="6140886"/>
                  <a:pt x="1612286" y="6127298"/>
                </a:cubicBezTo>
                <a:cubicBezTo>
                  <a:pt x="1612286" y="6127298"/>
                  <a:pt x="1612286" y="6127298"/>
                  <a:pt x="1240916" y="6466977"/>
                </a:cubicBezTo>
                <a:cubicBezTo>
                  <a:pt x="1240916" y="6466977"/>
                  <a:pt x="1240916" y="6466977"/>
                  <a:pt x="887662" y="6263168"/>
                </a:cubicBezTo>
                <a:cubicBezTo>
                  <a:pt x="887662" y="6263168"/>
                  <a:pt x="887662" y="6263168"/>
                  <a:pt x="996357" y="5783089"/>
                </a:cubicBezTo>
                <a:cubicBezTo>
                  <a:pt x="960126" y="5751386"/>
                  <a:pt x="928423" y="5719681"/>
                  <a:pt x="896721" y="5687978"/>
                </a:cubicBezTo>
                <a:cubicBezTo>
                  <a:pt x="896721" y="5687978"/>
                  <a:pt x="896721" y="5687978"/>
                  <a:pt x="407602" y="5796675"/>
                </a:cubicBezTo>
                <a:cubicBezTo>
                  <a:pt x="407602" y="5796675"/>
                  <a:pt x="407602" y="5796675"/>
                  <a:pt x="199272" y="5443407"/>
                </a:cubicBezTo>
                <a:cubicBezTo>
                  <a:pt x="199272" y="5443407"/>
                  <a:pt x="199272" y="5443407"/>
                  <a:pt x="529881" y="5081082"/>
                </a:cubicBezTo>
                <a:cubicBezTo>
                  <a:pt x="516294" y="5040321"/>
                  <a:pt x="498178" y="4995030"/>
                  <a:pt x="489121" y="4954268"/>
                </a:cubicBezTo>
                <a:cubicBezTo>
                  <a:pt x="489121" y="4954268"/>
                  <a:pt x="489121" y="4954268"/>
                  <a:pt x="0" y="4800281"/>
                </a:cubicBezTo>
                <a:cubicBezTo>
                  <a:pt x="0" y="4800281"/>
                  <a:pt x="0" y="4800281"/>
                  <a:pt x="0" y="4392666"/>
                </a:cubicBezTo>
                <a:cubicBezTo>
                  <a:pt x="0" y="4392666"/>
                  <a:pt x="0" y="4392666"/>
                  <a:pt x="475536" y="4243206"/>
                </a:cubicBezTo>
                <a:cubicBezTo>
                  <a:pt x="484592" y="4197915"/>
                  <a:pt x="507238" y="4152622"/>
                  <a:pt x="520822" y="4107333"/>
                </a:cubicBezTo>
                <a:cubicBezTo>
                  <a:pt x="520822" y="4107333"/>
                  <a:pt x="520822" y="4107333"/>
                  <a:pt x="199272" y="3754067"/>
                </a:cubicBezTo>
                <a:cubicBezTo>
                  <a:pt x="199272" y="3754067"/>
                  <a:pt x="199272" y="3754067"/>
                  <a:pt x="403070" y="3400799"/>
                </a:cubicBezTo>
                <a:cubicBezTo>
                  <a:pt x="403070" y="3400799"/>
                  <a:pt x="403070" y="3400799"/>
                  <a:pt x="860491" y="3500439"/>
                </a:cubicBezTo>
                <a:cubicBezTo>
                  <a:pt x="892193" y="3464207"/>
                  <a:pt x="923896" y="3427973"/>
                  <a:pt x="960126" y="3396270"/>
                </a:cubicBezTo>
                <a:cubicBezTo>
                  <a:pt x="960126" y="3396270"/>
                  <a:pt x="960126" y="3396270"/>
                  <a:pt x="860491" y="2929775"/>
                </a:cubicBezTo>
                <a:cubicBezTo>
                  <a:pt x="860491" y="2929775"/>
                  <a:pt x="860491" y="2929775"/>
                  <a:pt x="1213745" y="2721439"/>
                </a:cubicBezTo>
                <a:cubicBezTo>
                  <a:pt x="1213745" y="2721439"/>
                  <a:pt x="1213745" y="2721439"/>
                  <a:pt x="1557939" y="3033944"/>
                </a:cubicBezTo>
                <a:cubicBezTo>
                  <a:pt x="1603228" y="3020357"/>
                  <a:pt x="1653046" y="3006770"/>
                  <a:pt x="1698335" y="2993183"/>
                </a:cubicBezTo>
                <a:cubicBezTo>
                  <a:pt x="1698335" y="2993183"/>
                  <a:pt x="1698335" y="2993183"/>
                  <a:pt x="1843259" y="2540275"/>
                </a:cubicBezTo>
                <a:cubicBezTo>
                  <a:pt x="1843259" y="2540275"/>
                  <a:pt x="1843259" y="2540275"/>
                  <a:pt x="2255388" y="2540275"/>
                </a:cubicBezTo>
                <a:cubicBezTo>
                  <a:pt x="2255388" y="2540275"/>
                  <a:pt x="2255388" y="2540275"/>
                  <a:pt x="2395783" y="2984124"/>
                </a:cubicBezTo>
                <a:cubicBezTo>
                  <a:pt x="2441073" y="2993183"/>
                  <a:pt x="2486363" y="3006770"/>
                  <a:pt x="2531650" y="3020357"/>
                </a:cubicBezTo>
                <a:cubicBezTo>
                  <a:pt x="2531650" y="3020357"/>
                  <a:pt x="2531650" y="3020357"/>
                  <a:pt x="2903020" y="2680676"/>
                </a:cubicBezTo>
                <a:cubicBezTo>
                  <a:pt x="2903020" y="2680676"/>
                  <a:pt x="2903020" y="2680676"/>
                  <a:pt x="3256273" y="2884486"/>
                </a:cubicBezTo>
                <a:cubicBezTo>
                  <a:pt x="3256273" y="2884486"/>
                  <a:pt x="3256273" y="2884486"/>
                  <a:pt x="3147580" y="3364567"/>
                </a:cubicBezTo>
                <a:cubicBezTo>
                  <a:pt x="3183812" y="3391741"/>
                  <a:pt x="3215512" y="3423444"/>
                  <a:pt x="3247214" y="3455147"/>
                </a:cubicBezTo>
                <a:cubicBezTo>
                  <a:pt x="3247214" y="3455147"/>
                  <a:pt x="3247214" y="3455147"/>
                  <a:pt x="3509568" y="3396844"/>
                </a:cubicBezTo>
                <a:lnTo>
                  <a:pt x="3527870" y="3392777"/>
                </a:lnTo>
                <a:lnTo>
                  <a:pt x="3550402" y="3368084"/>
                </a:lnTo>
                <a:cubicBezTo>
                  <a:pt x="3607337" y="3305686"/>
                  <a:pt x="3683250" y="3222489"/>
                  <a:pt x="3784469" y="3111561"/>
                </a:cubicBezTo>
                <a:cubicBezTo>
                  <a:pt x="3767831" y="3061642"/>
                  <a:pt x="3745645" y="3006178"/>
                  <a:pt x="3734554" y="2956260"/>
                </a:cubicBezTo>
                <a:cubicBezTo>
                  <a:pt x="3734554" y="2956260"/>
                  <a:pt x="3734554" y="2956260"/>
                  <a:pt x="3135559" y="2767681"/>
                </a:cubicBezTo>
                <a:cubicBezTo>
                  <a:pt x="3135559" y="2767681"/>
                  <a:pt x="3135559" y="2767681"/>
                  <a:pt x="3135559" y="2268502"/>
                </a:cubicBezTo>
                <a:cubicBezTo>
                  <a:pt x="3135559" y="2268502"/>
                  <a:pt x="3135559" y="2268502"/>
                  <a:pt x="3717917" y="2085469"/>
                </a:cubicBezTo>
                <a:cubicBezTo>
                  <a:pt x="3729007" y="2030004"/>
                  <a:pt x="3756740" y="1974537"/>
                  <a:pt x="3773375" y="1919074"/>
                </a:cubicBezTo>
                <a:cubicBezTo>
                  <a:pt x="3773375" y="1919074"/>
                  <a:pt x="3773375" y="1919074"/>
                  <a:pt x="3379595" y="1486452"/>
                </a:cubicBezTo>
                <a:cubicBezTo>
                  <a:pt x="3379595" y="1486452"/>
                  <a:pt x="3379595" y="1486452"/>
                  <a:pt x="3629174" y="1053828"/>
                </a:cubicBezTo>
                <a:cubicBezTo>
                  <a:pt x="3629174" y="1053828"/>
                  <a:pt x="3629174" y="1053828"/>
                  <a:pt x="4189347" y="1175850"/>
                </a:cubicBezTo>
                <a:cubicBezTo>
                  <a:pt x="4228170" y="1131479"/>
                  <a:pt x="4266993" y="1087106"/>
                  <a:pt x="4311363" y="1048280"/>
                </a:cubicBezTo>
                <a:cubicBezTo>
                  <a:pt x="4311363" y="1048280"/>
                  <a:pt x="4311363" y="1048280"/>
                  <a:pt x="4189347" y="476995"/>
                </a:cubicBezTo>
                <a:cubicBezTo>
                  <a:pt x="4189347" y="476995"/>
                  <a:pt x="4189347" y="476995"/>
                  <a:pt x="4621953" y="221860"/>
                </a:cubicBezTo>
                <a:cubicBezTo>
                  <a:pt x="4621953" y="221860"/>
                  <a:pt x="4621953" y="221860"/>
                  <a:pt x="5043466" y="604564"/>
                </a:cubicBezTo>
                <a:cubicBezTo>
                  <a:pt x="5098928" y="587925"/>
                  <a:pt x="5159935" y="571285"/>
                  <a:pt x="5215399" y="554647"/>
                </a:cubicBezTo>
                <a:cubicBezTo>
                  <a:pt x="5215399" y="554647"/>
                  <a:pt x="5215399" y="554647"/>
                  <a:pt x="539287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  <a:alpha val="10000"/>
            </a:schemeClr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E9A5B21-246C-4B02-9B47-C0DAB70BE4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14627" y="-574413"/>
            <a:ext cx="7757191" cy="6929457"/>
          </a:xfrm>
          <a:custGeom>
            <a:avLst/>
            <a:gdLst>
              <a:gd name="connsiteX0" fmla="*/ 5177412 w 8171544"/>
              <a:gd name="connsiteY0" fmla="*/ 5637932 h 8223335"/>
              <a:gd name="connsiteX1" fmla="*/ 4396381 w 8171544"/>
              <a:gd name="connsiteY1" fmla="*/ 6418962 h 8223335"/>
              <a:gd name="connsiteX2" fmla="*/ 5177412 w 8171544"/>
              <a:gd name="connsiteY2" fmla="*/ 7199993 h 8223335"/>
              <a:gd name="connsiteX3" fmla="*/ 5958443 w 8171544"/>
              <a:gd name="connsiteY3" fmla="*/ 6418962 h 8223335"/>
              <a:gd name="connsiteX4" fmla="*/ 5177412 w 8171544"/>
              <a:gd name="connsiteY4" fmla="*/ 5637932 h 8223335"/>
              <a:gd name="connsiteX5" fmla="*/ 4233715 w 8171544"/>
              <a:gd name="connsiteY5" fmla="*/ 3854787 h 8223335"/>
              <a:gd name="connsiteX6" fmla="*/ 3740160 w 8171544"/>
              <a:gd name="connsiteY6" fmla="*/ 3964470 h 8223335"/>
              <a:gd name="connsiteX7" fmla="*/ 3684887 w 8171544"/>
              <a:gd name="connsiteY7" fmla="*/ 3976753 h 8223335"/>
              <a:gd name="connsiteX8" fmla="*/ 3663991 w 8171544"/>
              <a:gd name="connsiteY8" fmla="*/ 3999062 h 8223335"/>
              <a:gd name="connsiteX9" fmla="*/ 3604999 w 8171544"/>
              <a:gd name="connsiteY9" fmla="*/ 4062042 h 8223335"/>
              <a:gd name="connsiteX10" fmla="*/ 3641229 w 8171544"/>
              <a:gd name="connsiteY10" fmla="*/ 4193385 h 8223335"/>
              <a:gd name="connsiteX11" fmla="*/ 4112233 w 8171544"/>
              <a:gd name="connsiteY11" fmla="*/ 4342845 h 8223335"/>
              <a:gd name="connsiteX12" fmla="*/ 4112233 w 8171544"/>
              <a:gd name="connsiteY12" fmla="*/ 4754990 h 8223335"/>
              <a:gd name="connsiteX13" fmla="*/ 3650286 w 8171544"/>
              <a:gd name="connsiteY13" fmla="*/ 4899920 h 8223335"/>
              <a:gd name="connsiteX14" fmla="*/ 3627642 w 8171544"/>
              <a:gd name="connsiteY14" fmla="*/ 5026733 h 8223335"/>
              <a:gd name="connsiteX15" fmla="*/ 3985423 w 8171544"/>
              <a:gd name="connsiteY15" fmla="*/ 5416235 h 8223335"/>
              <a:gd name="connsiteX16" fmla="*/ 3985185 w 8171544"/>
              <a:gd name="connsiteY16" fmla="*/ 5416649 h 8223335"/>
              <a:gd name="connsiteX17" fmla="*/ 4006043 w 8171544"/>
              <a:gd name="connsiteY17" fmla="*/ 5421192 h 8223335"/>
              <a:gd name="connsiteX18" fmla="*/ 4137379 w 8171544"/>
              <a:gd name="connsiteY18" fmla="*/ 5449801 h 8223335"/>
              <a:gd name="connsiteX19" fmla="*/ 4224047 w 8171544"/>
              <a:gd name="connsiteY19" fmla="*/ 5359188 h 8223335"/>
              <a:gd name="connsiteX20" fmla="*/ 4137379 w 8171544"/>
              <a:gd name="connsiteY20" fmla="*/ 4953401 h 8223335"/>
              <a:gd name="connsiteX21" fmla="*/ 4444662 w 8171544"/>
              <a:gd name="connsiteY21" fmla="*/ 4772177 h 8223335"/>
              <a:gd name="connsiteX22" fmla="*/ 4744065 w 8171544"/>
              <a:gd name="connsiteY22" fmla="*/ 5044014 h 8223335"/>
              <a:gd name="connsiteX23" fmla="*/ 4866191 w 8171544"/>
              <a:gd name="connsiteY23" fmla="*/ 5008557 h 8223335"/>
              <a:gd name="connsiteX24" fmla="*/ 4992255 w 8171544"/>
              <a:gd name="connsiteY24" fmla="*/ 4614588 h 8223335"/>
              <a:gd name="connsiteX25" fmla="*/ 5287647 w 8171544"/>
              <a:gd name="connsiteY25" fmla="*/ 4614588 h 8223335"/>
              <a:gd name="connsiteX26" fmla="*/ 5312268 w 8171544"/>
              <a:gd name="connsiteY26" fmla="*/ 4614588 h 8223335"/>
              <a:gd name="connsiteX27" fmla="*/ 5297533 w 8171544"/>
              <a:gd name="connsiteY27" fmla="*/ 4564125 h 8223335"/>
              <a:gd name="connsiteX28" fmla="*/ 5265315 w 8171544"/>
              <a:gd name="connsiteY28" fmla="*/ 4453801 h 8223335"/>
              <a:gd name="connsiteX29" fmla="*/ 5110021 w 8171544"/>
              <a:gd name="connsiteY29" fmla="*/ 4392794 h 8223335"/>
              <a:gd name="connsiteX30" fmla="*/ 4655227 w 8171544"/>
              <a:gd name="connsiteY30" fmla="*/ 4808778 h 8223335"/>
              <a:gd name="connsiteX31" fmla="*/ 4222621 w 8171544"/>
              <a:gd name="connsiteY31" fmla="*/ 4559184 h 8223335"/>
              <a:gd name="connsiteX32" fmla="*/ 4355733 w 8171544"/>
              <a:gd name="connsiteY32" fmla="*/ 3971262 h 8223335"/>
              <a:gd name="connsiteX33" fmla="*/ 4233715 w 8171544"/>
              <a:gd name="connsiteY33" fmla="*/ 3854787 h 8223335"/>
              <a:gd name="connsiteX34" fmla="*/ 2056116 w 8171544"/>
              <a:gd name="connsiteY34" fmla="*/ 3716714 h 8223335"/>
              <a:gd name="connsiteX35" fmla="*/ 1158241 w 8171544"/>
              <a:gd name="connsiteY35" fmla="*/ 4614589 h 8223335"/>
              <a:gd name="connsiteX36" fmla="*/ 2056116 w 8171544"/>
              <a:gd name="connsiteY36" fmla="*/ 5512464 h 8223335"/>
              <a:gd name="connsiteX37" fmla="*/ 2953991 w 8171544"/>
              <a:gd name="connsiteY37" fmla="*/ 4614589 h 8223335"/>
              <a:gd name="connsiteX38" fmla="*/ 2056116 w 8171544"/>
              <a:gd name="connsiteY38" fmla="*/ 3716714 h 8223335"/>
              <a:gd name="connsiteX39" fmla="*/ 5653551 w 8171544"/>
              <a:gd name="connsiteY39" fmla="*/ 1440708 h 8223335"/>
              <a:gd name="connsiteX40" fmla="*/ 4553981 w 8171544"/>
              <a:gd name="connsiteY40" fmla="*/ 2540276 h 8223335"/>
              <a:gd name="connsiteX41" fmla="*/ 5653551 w 8171544"/>
              <a:gd name="connsiteY41" fmla="*/ 3639846 h 8223335"/>
              <a:gd name="connsiteX42" fmla="*/ 6753120 w 8171544"/>
              <a:gd name="connsiteY42" fmla="*/ 2540276 h 8223335"/>
              <a:gd name="connsiteX43" fmla="*/ 5653551 w 8171544"/>
              <a:gd name="connsiteY43" fmla="*/ 1440708 h 8223335"/>
              <a:gd name="connsiteX44" fmla="*/ 5392878 w 8171544"/>
              <a:gd name="connsiteY44" fmla="*/ 0 h 8223335"/>
              <a:gd name="connsiteX45" fmla="*/ 5897587 w 8171544"/>
              <a:gd name="connsiteY45" fmla="*/ 0 h 8223335"/>
              <a:gd name="connsiteX46" fmla="*/ 6069521 w 8171544"/>
              <a:gd name="connsiteY46" fmla="*/ 543552 h 8223335"/>
              <a:gd name="connsiteX47" fmla="*/ 6235906 w 8171544"/>
              <a:gd name="connsiteY47" fmla="*/ 587925 h 8223335"/>
              <a:gd name="connsiteX48" fmla="*/ 6690699 w 8171544"/>
              <a:gd name="connsiteY48" fmla="*/ 171939 h 8223335"/>
              <a:gd name="connsiteX49" fmla="*/ 7123305 w 8171544"/>
              <a:gd name="connsiteY49" fmla="*/ 421532 h 8223335"/>
              <a:gd name="connsiteX50" fmla="*/ 6990195 w 8171544"/>
              <a:gd name="connsiteY50" fmla="*/ 1009457 h 8223335"/>
              <a:gd name="connsiteX51" fmla="*/ 7112211 w 8171544"/>
              <a:gd name="connsiteY51" fmla="*/ 1120385 h 8223335"/>
              <a:gd name="connsiteX52" fmla="*/ 7711207 w 8171544"/>
              <a:gd name="connsiteY52" fmla="*/ 987269 h 8223335"/>
              <a:gd name="connsiteX53" fmla="*/ 7960789 w 8171544"/>
              <a:gd name="connsiteY53" fmla="*/ 1425439 h 8223335"/>
              <a:gd name="connsiteX54" fmla="*/ 7550367 w 8171544"/>
              <a:gd name="connsiteY54" fmla="*/ 1863609 h 8223335"/>
              <a:gd name="connsiteX55" fmla="*/ 7594735 w 8171544"/>
              <a:gd name="connsiteY55" fmla="*/ 2024457 h 8223335"/>
              <a:gd name="connsiteX56" fmla="*/ 8171544 w 8171544"/>
              <a:gd name="connsiteY56" fmla="*/ 2207490 h 8223335"/>
              <a:gd name="connsiteX57" fmla="*/ 8171544 w 8171544"/>
              <a:gd name="connsiteY57" fmla="*/ 2712217 h 8223335"/>
              <a:gd name="connsiteX58" fmla="*/ 7605827 w 8171544"/>
              <a:gd name="connsiteY58" fmla="*/ 2889703 h 8223335"/>
              <a:gd name="connsiteX59" fmla="*/ 7578096 w 8171544"/>
              <a:gd name="connsiteY59" fmla="*/ 3045004 h 8223335"/>
              <a:gd name="connsiteX60" fmla="*/ 8016247 w 8171544"/>
              <a:gd name="connsiteY60" fmla="*/ 3522000 h 8223335"/>
              <a:gd name="connsiteX61" fmla="*/ 7766669 w 8171544"/>
              <a:gd name="connsiteY61" fmla="*/ 3954622 h 8223335"/>
              <a:gd name="connsiteX62" fmla="*/ 7151037 w 8171544"/>
              <a:gd name="connsiteY62" fmla="*/ 3815961 h 8223335"/>
              <a:gd name="connsiteX63" fmla="*/ 7045657 w 8171544"/>
              <a:gd name="connsiteY63" fmla="*/ 3926889 h 8223335"/>
              <a:gd name="connsiteX64" fmla="*/ 7189861 w 8171544"/>
              <a:gd name="connsiteY64" fmla="*/ 4553639 h 8223335"/>
              <a:gd name="connsiteX65" fmla="*/ 6751709 w 8171544"/>
              <a:gd name="connsiteY65" fmla="*/ 4808778 h 8223335"/>
              <a:gd name="connsiteX66" fmla="*/ 6291369 w 8171544"/>
              <a:gd name="connsiteY66" fmla="*/ 4387245 h 8223335"/>
              <a:gd name="connsiteX67" fmla="*/ 6147167 w 8171544"/>
              <a:gd name="connsiteY67" fmla="*/ 4442711 h 8223335"/>
              <a:gd name="connsiteX68" fmla="*/ 6043047 w 8171544"/>
              <a:gd name="connsiteY68" fmla="*/ 4784835 h 8223335"/>
              <a:gd name="connsiteX69" fmla="*/ 6036244 w 8171544"/>
              <a:gd name="connsiteY69" fmla="*/ 4807187 h 8223335"/>
              <a:gd name="connsiteX70" fmla="*/ 6043739 w 8171544"/>
              <a:gd name="connsiteY70" fmla="*/ 4811511 h 8223335"/>
              <a:gd name="connsiteX71" fmla="*/ 6221388 w 8171544"/>
              <a:gd name="connsiteY71" fmla="*/ 4914005 h 8223335"/>
              <a:gd name="connsiteX72" fmla="*/ 6126839 w 8171544"/>
              <a:gd name="connsiteY72" fmla="*/ 5331611 h 8223335"/>
              <a:gd name="connsiteX73" fmla="*/ 6213507 w 8171544"/>
              <a:gd name="connsiteY73" fmla="*/ 5410404 h 8223335"/>
              <a:gd name="connsiteX74" fmla="*/ 6638977 w 8171544"/>
              <a:gd name="connsiteY74" fmla="*/ 5315852 h 8223335"/>
              <a:gd name="connsiteX75" fmla="*/ 6816257 w 8171544"/>
              <a:gd name="connsiteY75" fmla="*/ 5627087 h 8223335"/>
              <a:gd name="connsiteX76" fmla="*/ 6524732 w 8171544"/>
              <a:gd name="connsiteY76" fmla="*/ 5938322 h 8223335"/>
              <a:gd name="connsiteX77" fmla="*/ 6556247 w 8171544"/>
              <a:gd name="connsiteY77" fmla="*/ 6052572 h 8223335"/>
              <a:gd name="connsiteX78" fmla="*/ 6965958 w 8171544"/>
              <a:gd name="connsiteY78" fmla="*/ 6182582 h 8223335"/>
              <a:gd name="connsiteX79" fmla="*/ 6965958 w 8171544"/>
              <a:gd name="connsiteY79" fmla="*/ 6541093 h 8223335"/>
              <a:gd name="connsiteX80" fmla="*/ 6564127 w 8171544"/>
              <a:gd name="connsiteY80" fmla="*/ 6667162 h 8223335"/>
              <a:gd name="connsiteX81" fmla="*/ 6544429 w 8171544"/>
              <a:gd name="connsiteY81" fmla="*/ 6777473 h 8223335"/>
              <a:gd name="connsiteX82" fmla="*/ 6855650 w 8171544"/>
              <a:gd name="connsiteY82" fmla="*/ 7116287 h 8223335"/>
              <a:gd name="connsiteX83" fmla="*/ 6678373 w 8171544"/>
              <a:gd name="connsiteY83" fmla="*/ 7423580 h 8223335"/>
              <a:gd name="connsiteX84" fmla="*/ 6241086 w 8171544"/>
              <a:gd name="connsiteY84" fmla="*/ 7325089 h 8223335"/>
              <a:gd name="connsiteX85" fmla="*/ 6166235 w 8171544"/>
              <a:gd name="connsiteY85" fmla="*/ 7403882 h 8223335"/>
              <a:gd name="connsiteX86" fmla="*/ 6268663 w 8171544"/>
              <a:gd name="connsiteY86" fmla="*/ 7849066 h 8223335"/>
              <a:gd name="connsiteX87" fmla="*/ 5957441 w 8171544"/>
              <a:gd name="connsiteY87" fmla="*/ 8030292 h 8223335"/>
              <a:gd name="connsiteX88" fmla="*/ 5630458 w 8171544"/>
              <a:gd name="connsiteY88" fmla="*/ 7730875 h 8223335"/>
              <a:gd name="connsiteX89" fmla="*/ 5528030 w 8171544"/>
              <a:gd name="connsiteY89" fmla="*/ 7770273 h 8223335"/>
              <a:gd name="connsiteX90" fmla="*/ 5390147 w 8171544"/>
              <a:gd name="connsiteY90" fmla="*/ 8223335 h 8223335"/>
              <a:gd name="connsiteX91" fmla="*/ 5031650 w 8171544"/>
              <a:gd name="connsiteY91" fmla="*/ 8223335 h 8223335"/>
              <a:gd name="connsiteX92" fmla="*/ 4901645 w 8171544"/>
              <a:gd name="connsiteY92" fmla="*/ 7778151 h 8223335"/>
              <a:gd name="connsiteX93" fmla="*/ 4791339 w 8171544"/>
              <a:gd name="connsiteY93" fmla="*/ 7734817 h 8223335"/>
              <a:gd name="connsiteX94" fmla="*/ 4468297 w 8171544"/>
              <a:gd name="connsiteY94" fmla="*/ 8030292 h 8223335"/>
              <a:gd name="connsiteX95" fmla="*/ 4161014 w 8171544"/>
              <a:gd name="connsiteY95" fmla="*/ 7853005 h 8223335"/>
              <a:gd name="connsiteX96" fmla="*/ 4255565 w 8171544"/>
              <a:gd name="connsiteY96" fmla="*/ 7435399 h 8223335"/>
              <a:gd name="connsiteX97" fmla="*/ 4168894 w 8171544"/>
              <a:gd name="connsiteY97" fmla="*/ 7352668 h 8223335"/>
              <a:gd name="connsiteX98" fmla="*/ 3743426 w 8171544"/>
              <a:gd name="connsiteY98" fmla="*/ 7447218 h 8223335"/>
              <a:gd name="connsiteX99" fmla="*/ 3562207 w 8171544"/>
              <a:gd name="connsiteY99" fmla="*/ 7139923 h 8223335"/>
              <a:gd name="connsiteX100" fmla="*/ 3849793 w 8171544"/>
              <a:gd name="connsiteY100" fmla="*/ 6824748 h 8223335"/>
              <a:gd name="connsiteX101" fmla="*/ 3814337 w 8171544"/>
              <a:gd name="connsiteY101" fmla="*/ 6714438 h 8223335"/>
              <a:gd name="connsiteX102" fmla="*/ 3388867 w 8171544"/>
              <a:gd name="connsiteY102" fmla="*/ 6580489 h 8223335"/>
              <a:gd name="connsiteX103" fmla="*/ 3388867 w 8171544"/>
              <a:gd name="connsiteY103" fmla="*/ 6225919 h 8223335"/>
              <a:gd name="connsiteX104" fmla="*/ 3802520 w 8171544"/>
              <a:gd name="connsiteY104" fmla="*/ 6095909 h 8223335"/>
              <a:gd name="connsiteX105" fmla="*/ 3841912 w 8171544"/>
              <a:gd name="connsiteY105" fmla="*/ 5977718 h 8223335"/>
              <a:gd name="connsiteX106" fmla="*/ 3654532 w 8171544"/>
              <a:gd name="connsiteY106" fmla="*/ 5771855 h 8223335"/>
              <a:gd name="connsiteX107" fmla="*/ 3619061 w 8171544"/>
              <a:gd name="connsiteY107" fmla="*/ 5732887 h 8223335"/>
              <a:gd name="connsiteX108" fmla="*/ 3569546 w 8171544"/>
              <a:gd name="connsiteY108" fmla="*/ 5721734 h 8223335"/>
              <a:gd name="connsiteX109" fmla="*/ 3278918 w 8171544"/>
              <a:gd name="connsiteY109" fmla="*/ 5656275 h 8223335"/>
              <a:gd name="connsiteX110" fmla="*/ 3192869 w 8171544"/>
              <a:gd name="connsiteY110" fmla="*/ 5746855 h 8223335"/>
              <a:gd name="connsiteX111" fmla="*/ 3310620 w 8171544"/>
              <a:gd name="connsiteY111" fmla="*/ 6258640 h 8223335"/>
              <a:gd name="connsiteX112" fmla="*/ 2952839 w 8171544"/>
              <a:gd name="connsiteY112" fmla="*/ 6466977 h 8223335"/>
              <a:gd name="connsiteX113" fmla="*/ 2576939 w 8171544"/>
              <a:gd name="connsiteY113" fmla="*/ 6122768 h 8223335"/>
              <a:gd name="connsiteX114" fmla="*/ 2459188 w 8171544"/>
              <a:gd name="connsiteY114" fmla="*/ 6168060 h 8223335"/>
              <a:gd name="connsiteX115" fmla="*/ 2300677 w 8171544"/>
              <a:gd name="connsiteY115" fmla="*/ 6688901 h 8223335"/>
              <a:gd name="connsiteX116" fmla="*/ 1888547 w 8171544"/>
              <a:gd name="connsiteY116" fmla="*/ 6688901 h 8223335"/>
              <a:gd name="connsiteX117" fmla="*/ 1739094 w 8171544"/>
              <a:gd name="connsiteY117" fmla="*/ 6177115 h 8223335"/>
              <a:gd name="connsiteX118" fmla="*/ 1612286 w 8171544"/>
              <a:gd name="connsiteY118" fmla="*/ 6127298 h 8223335"/>
              <a:gd name="connsiteX119" fmla="*/ 1240916 w 8171544"/>
              <a:gd name="connsiteY119" fmla="*/ 6466977 h 8223335"/>
              <a:gd name="connsiteX120" fmla="*/ 887662 w 8171544"/>
              <a:gd name="connsiteY120" fmla="*/ 6263168 h 8223335"/>
              <a:gd name="connsiteX121" fmla="*/ 996357 w 8171544"/>
              <a:gd name="connsiteY121" fmla="*/ 5783089 h 8223335"/>
              <a:gd name="connsiteX122" fmla="*/ 896721 w 8171544"/>
              <a:gd name="connsiteY122" fmla="*/ 5687978 h 8223335"/>
              <a:gd name="connsiteX123" fmla="*/ 407602 w 8171544"/>
              <a:gd name="connsiteY123" fmla="*/ 5796675 h 8223335"/>
              <a:gd name="connsiteX124" fmla="*/ 199272 w 8171544"/>
              <a:gd name="connsiteY124" fmla="*/ 5443407 h 8223335"/>
              <a:gd name="connsiteX125" fmla="*/ 529881 w 8171544"/>
              <a:gd name="connsiteY125" fmla="*/ 5081082 h 8223335"/>
              <a:gd name="connsiteX126" fmla="*/ 489121 w 8171544"/>
              <a:gd name="connsiteY126" fmla="*/ 4954268 h 8223335"/>
              <a:gd name="connsiteX127" fmla="*/ 0 w 8171544"/>
              <a:gd name="connsiteY127" fmla="*/ 4800281 h 8223335"/>
              <a:gd name="connsiteX128" fmla="*/ 0 w 8171544"/>
              <a:gd name="connsiteY128" fmla="*/ 4392666 h 8223335"/>
              <a:gd name="connsiteX129" fmla="*/ 475536 w 8171544"/>
              <a:gd name="connsiteY129" fmla="*/ 4243206 h 8223335"/>
              <a:gd name="connsiteX130" fmla="*/ 520822 w 8171544"/>
              <a:gd name="connsiteY130" fmla="*/ 4107333 h 8223335"/>
              <a:gd name="connsiteX131" fmla="*/ 199272 w 8171544"/>
              <a:gd name="connsiteY131" fmla="*/ 3754067 h 8223335"/>
              <a:gd name="connsiteX132" fmla="*/ 403070 w 8171544"/>
              <a:gd name="connsiteY132" fmla="*/ 3400799 h 8223335"/>
              <a:gd name="connsiteX133" fmla="*/ 860491 w 8171544"/>
              <a:gd name="connsiteY133" fmla="*/ 3500439 h 8223335"/>
              <a:gd name="connsiteX134" fmla="*/ 960126 w 8171544"/>
              <a:gd name="connsiteY134" fmla="*/ 3396270 h 8223335"/>
              <a:gd name="connsiteX135" fmla="*/ 860491 w 8171544"/>
              <a:gd name="connsiteY135" fmla="*/ 2929775 h 8223335"/>
              <a:gd name="connsiteX136" fmla="*/ 1213745 w 8171544"/>
              <a:gd name="connsiteY136" fmla="*/ 2721439 h 8223335"/>
              <a:gd name="connsiteX137" fmla="*/ 1557939 w 8171544"/>
              <a:gd name="connsiteY137" fmla="*/ 3033944 h 8223335"/>
              <a:gd name="connsiteX138" fmla="*/ 1698335 w 8171544"/>
              <a:gd name="connsiteY138" fmla="*/ 2993183 h 8223335"/>
              <a:gd name="connsiteX139" fmla="*/ 1843259 w 8171544"/>
              <a:gd name="connsiteY139" fmla="*/ 2540275 h 8223335"/>
              <a:gd name="connsiteX140" fmla="*/ 2255388 w 8171544"/>
              <a:gd name="connsiteY140" fmla="*/ 2540275 h 8223335"/>
              <a:gd name="connsiteX141" fmla="*/ 2395783 w 8171544"/>
              <a:gd name="connsiteY141" fmla="*/ 2984124 h 8223335"/>
              <a:gd name="connsiteX142" fmla="*/ 2531650 w 8171544"/>
              <a:gd name="connsiteY142" fmla="*/ 3020357 h 8223335"/>
              <a:gd name="connsiteX143" fmla="*/ 2903020 w 8171544"/>
              <a:gd name="connsiteY143" fmla="*/ 2680676 h 8223335"/>
              <a:gd name="connsiteX144" fmla="*/ 3256273 w 8171544"/>
              <a:gd name="connsiteY144" fmla="*/ 2884486 h 8223335"/>
              <a:gd name="connsiteX145" fmla="*/ 3147580 w 8171544"/>
              <a:gd name="connsiteY145" fmla="*/ 3364567 h 8223335"/>
              <a:gd name="connsiteX146" fmla="*/ 3247214 w 8171544"/>
              <a:gd name="connsiteY146" fmla="*/ 3455147 h 8223335"/>
              <a:gd name="connsiteX147" fmla="*/ 3509568 w 8171544"/>
              <a:gd name="connsiteY147" fmla="*/ 3396844 h 8223335"/>
              <a:gd name="connsiteX148" fmla="*/ 3527870 w 8171544"/>
              <a:gd name="connsiteY148" fmla="*/ 3392777 h 8223335"/>
              <a:gd name="connsiteX149" fmla="*/ 3550402 w 8171544"/>
              <a:gd name="connsiteY149" fmla="*/ 3368084 h 8223335"/>
              <a:gd name="connsiteX150" fmla="*/ 3784469 w 8171544"/>
              <a:gd name="connsiteY150" fmla="*/ 3111561 h 8223335"/>
              <a:gd name="connsiteX151" fmla="*/ 3734554 w 8171544"/>
              <a:gd name="connsiteY151" fmla="*/ 2956260 h 8223335"/>
              <a:gd name="connsiteX152" fmla="*/ 3135559 w 8171544"/>
              <a:gd name="connsiteY152" fmla="*/ 2767681 h 8223335"/>
              <a:gd name="connsiteX153" fmla="*/ 3135559 w 8171544"/>
              <a:gd name="connsiteY153" fmla="*/ 2268502 h 8223335"/>
              <a:gd name="connsiteX154" fmla="*/ 3717917 w 8171544"/>
              <a:gd name="connsiteY154" fmla="*/ 2085469 h 8223335"/>
              <a:gd name="connsiteX155" fmla="*/ 3773375 w 8171544"/>
              <a:gd name="connsiteY155" fmla="*/ 1919074 h 8223335"/>
              <a:gd name="connsiteX156" fmla="*/ 3379595 w 8171544"/>
              <a:gd name="connsiteY156" fmla="*/ 1486452 h 8223335"/>
              <a:gd name="connsiteX157" fmla="*/ 3629174 w 8171544"/>
              <a:gd name="connsiteY157" fmla="*/ 1053828 h 8223335"/>
              <a:gd name="connsiteX158" fmla="*/ 4189347 w 8171544"/>
              <a:gd name="connsiteY158" fmla="*/ 1175850 h 8223335"/>
              <a:gd name="connsiteX159" fmla="*/ 4311363 w 8171544"/>
              <a:gd name="connsiteY159" fmla="*/ 1048280 h 8223335"/>
              <a:gd name="connsiteX160" fmla="*/ 4189347 w 8171544"/>
              <a:gd name="connsiteY160" fmla="*/ 476995 h 8223335"/>
              <a:gd name="connsiteX161" fmla="*/ 4621953 w 8171544"/>
              <a:gd name="connsiteY161" fmla="*/ 221860 h 8223335"/>
              <a:gd name="connsiteX162" fmla="*/ 5043466 w 8171544"/>
              <a:gd name="connsiteY162" fmla="*/ 604564 h 8223335"/>
              <a:gd name="connsiteX163" fmla="*/ 5215399 w 8171544"/>
              <a:gd name="connsiteY163" fmla="*/ 554647 h 8223335"/>
              <a:gd name="connsiteX164" fmla="*/ 5392878 w 8171544"/>
              <a:gd name="connsiteY164" fmla="*/ 0 h 822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8171544" h="8223335">
                <a:moveTo>
                  <a:pt x="5177412" y="5637932"/>
                </a:moveTo>
                <a:cubicBezTo>
                  <a:pt x="4746061" y="5637932"/>
                  <a:pt x="4396381" y="5987611"/>
                  <a:pt x="4396381" y="6418962"/>
                </a:cubicBezTo>
                <a:cubicBezTo>
                  <a:pt x="4396381" y="6850313"/>
                  <a:pt x="4746061" y="7199993"/>
                  <a:pt x="5177412" y="7199993"/>
                </a:cubicBezTo>
                <a:cubicBezTo>
                  <a:pt x="5608763" y="7199993"/>
                  <a:pt x="5958443" y="6850313"/>
                  <a:pt x="5958443" y="6418962"/>
                </a:cubicBezTo>
                <a:cubicBezTo>
                  <a:pt x="5958443" y="5987611"/>
                  <a:pt x="5608763" y="5637932"/>
                  <a:pt x="5177412" y="5637932"/>
                </a:cubicBezTo>
                <a:close/>
                <a:moveTo>
                  <a:pt x="4233715" y="3854787"/>
                </a:moveTo>
                <a:cubicBezTo>
                  <a:pt x="4233715" y="3854787"/>
                  <a:pt x="4233715" y="3854787"/>
                  <a:pt x="3740160" y="3964470"/>
                </a:cubicBezTo>
                <a:lnTo>
                  <a:pt x="3684887" y="3976753"/>
                </a:lnTo>
                <a:lnTo>
                  <a:pt x="3663991" y="3999062"/>
                </a:lnTo>
                <a:cubicBezTo>
                  <a:pt x="3645582" y="4018716"/>
                  <a:pt x="3625945" y="4039680"/>
                  <a:pt x="3604999" y="4062042"/>
                </a:cubicBezTo>
                <a:cubicBezTo>
                  <a:pt x="3623113" y="4107333"/>
                  <a:pt x="3632170" y="4148094"/>
                  <a:pt x="3641229" y="4193385"/>
                </a:cubicBezTo>
                <a:cubicBezTo>
                  <a:pt x="3641229" y="4193385"/>
                  <a:pt x="3641229" y="4193385"/>
                  <a:pt x="4112233" y="4342845"/>
                </a:cubicBezTo>
                <a:cubicBezTo>
                  <a:pt x="4112233" y="4342845"/>
                  <a:pt x="4112233" y="4342845"/>
                  <a:pt x="4112233" y="4754990"/>
                </a:cubicBezTo>
                <a:cubicBezTo>
                  <a:pt x="4112233" y="4754990"/>
                  <a:pt x="4112233" y="4754990"/>
                  <a:pt x="3650286" y="4899920"/>
                </a:cubicBezTo>
                <a:cubicBezTo>
                  <a:pt x="3645757" y="4945209"/>
                  <a:pt x="3641229" y="4985974"/>
                  <a:pt x="3627642" y="5026733"/>
                </a:cubicBezTo>
                <a:cubicBezTo>
                  <a:pt x="3627642" y="5026733"/>
                  <a:pt x="3627642" y="5026733"/>
                  <a:pt x="3985423" y="5416235"/>
                </a:cubicBezTo>
                <a:lnTo>
                  <a:pt x="3985185" y="5416649"/>
                </a:lnTo>
                <a:lnTo>
                  <a:pt x="4006043" y="5421192"/>
                </a:lnTo>
                <a:cubicBezTo>
                  <a:pt x="4044123" y="5429488"/>
                  <a:pt x="4087642" y="5438967"/>
                  <a:pt x="4137379" y="5449801"/>
                </a:cubicBezTo>
                <a:cubicBezTo>
                  <a:pt x="4164956" y="5418285"/>
                  <a:pt x="4192532" y="5386767"/>
                  <a:pt x="4224047" y="5359188"/>
                </a:cubicBezTo>
                <a:cubicBezTo>
                  <a:pt x="4224047" y="5359188"/>
                  <a:pt x="4224047" y="5359188"/>
                  <a:pt x="4137379" y="4953401"/>
                </a:cubicBezTo>
                <a:cubicBezTo>
                  <a:pt x="4137379" y="4953401"/>
                  <a:pt x="4137379" y="4953401"/>
                  <a:pt x="4444662" y="4772177"/>
                </a:cubicBezTo>
                <a:cubicBezTo>
                  <a:pt x="4444662" y="4772177"/>
                  <a:pt x="4444662" y="4772177"/>
                  <a:pt x="4744065" y="5044014"/>
                </a:cubicBezTo>
                <a:cubicBezTo>
                  <a:pt x="4783460" y="5032195"/>
                  <a:pt x="4826794" y="5020376"/>
                  <a:pt x="4866191" y="5008557"/>
                </a:cubicBezTo>
                <a:cubicBezTo>
                  <a:pt x="4866191" y="5008557"/>
                  <a:pt x="4866191" y="5008557"/>
                  <a:pt x="4992255" y="4614588"/>
                </a:cubicBezTo>
                <a:cubicBezTo>
                  <a:pt x="4992255" y="4614588"/>
                  <a:pt x="4992255" y="4614588"/>
                  <a:pt x="5287647" y="4614588"/>
                </a:cubicBezTo>
                <a:lnTo>
                  <a:pt x="5312268" y="4614588"/>
                </a:lnTo>
                <a:lnTo>
                  <a:pt x="5297533" y="4564125"/>
                </a:lnTo>
                <a:cubicBezTo>
                  <a:pt x="5287477" y="4529697"/>
                  <a:pt x="5276754" y="4492974"/>
                  <a:pt x="5265315" y="4453801"/>
                </a:cubicBezTo>
                <a:cubicBezTo>
                  <a:pt x="5215399" y="4442711"/>
                  <a:pt x="5159935" y="4409433"/>
                  <a:pt x="5110021" y="4392794"/>
                </a:cubicBezTo>
                <a:cubicBezTo>
                  <a:pt x="5110021" y="4392794"/>
                  <a:pt x="5110021" y="4392794"/>
                  <a:pt x="4655227" y="4808778"/>
                </a:cubicBezTo>
                <a:cubicBezTo>
                  <a:pt x="4655227" y="4808778"/>
                  <a:pt x="4655227" y="4808778"/>
                  <a:pt x="4222621" y="4559184"/>
                </a:cubicBezTo>
                <a:cubicBezTo>
                  <a:pt x="4222621" y="4559184"/>
                  <a:pt x="4222621" y="4559184"/>
                  <a:pt x="4355733" y="3971262"/>
                </a:cubicBezTo>
                <a:cubicBezTo>
                  <a:pt x="4311363" y="3932438"/>
                  <a:pt x="4272539" y="3893611"/>
                  <a:pt x="4233715" y="3854787"/>
                </a:cubicBezTo>
                <a:close/>
                <a:moveTo>
                  <a:pt x="2056116" y="3716714"/>
                </a:moveTo>
                <a:cubicBezTo>
                  <a:pt x="1560233" y="3716714"/>
                  <a:pt x="1158241" y="4118706"/>
                  <a:pt x="1158241" y="4614589"/>
                </a:cubicBezTo>
                <a:cubicBezTo>
                  <a:pt x="1158241" y="5110472"/>
                  <a:pt x="1560233" y="5512464"/>
                  <a:pt x="2056116" y="5512464"/>
                </a:cubicBezTo>
                <a:cubicBezTo>
                  <a:pt x="2551999" y="5512464"/>
                  <a:pt x="2953991" y="5110472"/>
                  <a:pt x="2953991" y="4614589"/>
                </a:cubicBezTo>
                <a:cubicBezTo>
                  <a:pt x="2953991" y="4118706"/>
                  <a:pt x="2551999" y="3716714"/>
                  <a:pt x="2056116" y="3716714"/>
                </a:cubicBezTo>
                <a:close/>
                <a:moveTo>
                  <a:pt x="5653551" y="1440708"/>
                </a:moveTo>
                <a:cubicBezTo>
                  <a:pt x="5046275" y="1440708"/>
                  <a:pt x="4553981" y="1933003"/>
                  <a:pt x="4553981" y="2540276"/>
                </a:cubicBezTo>
                <a:cubicBezTo>
                  <a:pt x="4553981" y="3147552"/>
                  <a:pt x="5046275" y="3639846"/>
                  <a:pt x="5653551" y="3639846"/>
                </a:cubicBezTo>
                <a:cubicBezTo>
                  <a:pt x="6260825" y="3639846"/>
                  <a:pt x="6753120" y="3147552"/>
                  <a:pt x="6753120" y="2540276"/>
                </a:cubicBezTo>
                <a:cubicBezTo>
                  <a:pt x="6753120" y="1933003"/>
                  <a:pt x="6260825" y="1440708"/>
                  <a:pt x="5653551" y="1440708"/>
                </a:cubicBezTo>
                <a:close/>
                <a:moveTo>
                  <a:pt x="5392878" y="0"/>
                </a:moveTo>
                <a:cubicBezTo>
                  <a:pt x="5392878" y="0"/>
                  <a:pt x="5392878" y="0"/>
                  <a:pt x="5897587" y="0"/>
                </a:cubicBezTo>
                <a:cubicBezTo>
                  <a:pt x="5897587" y="0"/>
                  <a:pt x="5897587" y="0"/>
                  <a:pt x="6069521" y="543552"/>
                </a:cubicBezTo>
                <a:cubicBezTo>
                  <a:pt x="6124983" y="554647"/>
                  <a:pt x="6180445" y="571285"/>
                  <a:pt x="6235906" y="587925"/>
                </a:cubicBezTo>
                <a:cubicBezTo>
                  <a:pt x="6235906" y="587925"/>
                  <a:pt x="6235906" y="587925"/>
                  <a:pt x="6690699" y="171939"/>
                </a:cubicBezTo>
                <a:cubicBezTo>
                  <a:pt x="6690699" y="171939"/>
                  <a:pt x="6690699" y="171939"/>
                  <a:pt x="7123305" y="421532"/>
                </a:cubicBezTo>
                <a:cubicBezTo>
                  <a:pt x="7123305" y="421532"/>
                  <a:pt x="7123305" y="421532"/>
                  <a:pt x="6990195" y="1009457"/>
                </a:cubicBezTo>
                <a:cubicBezTo>
                  <a:pt x="7034566" y="1042735"/>
                  <a:pt x="7073387" y="1081559"/>
                  <a:pt x="7112211" y="1120385"/>
                </a:cubicBezTo>
                <a:cubicBezTo>
                  <a:pt x="7112211" y="1120385"/>
                  <a:pt x="7112211" y="1120385"/>
                  <a:pt x="7711207" y="987269"/>
                </a:cubicBezTo>
                <a:cubicBezTo>
                  <a:pt x="7711207" y="987269"/>
                  <a:pt x="7711207" y="987269"/>
                  <a:pt x="7960789" y="1425439"/>
                </a:cubicBezTo>
                <a:cubicBezTo>
                  <a:pt x="7960789" y="1425439"/>
                  <a:pt x="7960789" y="1425439"/>
                  <a:pt x="7550367" y="1863609"/>
                </a:cubicBezTo>
                <a:cubicBezTo>
                  <a:pt x="7572551" y="1919074"/>
                  <a:pt x="7583641" y="1968991"/>
                  <a:pt x="7594735" y="2024457"/>
                </a:cubicBezTo>
                <a:cubicBezTo>
                  <a:pt x="7594735" y="2024457"/>
                  <a:pt x="7594735" y="2024457"/>
                  <a:pt x="8171544" y="2207490"/>
                </a:cubicBezTo>
                <a:cubicBezTo>
                  <a:pt x="8171544" y="2207490"/>
                  <a:pt x="8171544" y="2207490"/>
                  <a:pt x="8171544" y="2712217"/>
                </a:cubicBezTo>
                <a:cubicBezTo>
                  <a:pt x="8171544" y="2712217"/>
                  <a:pt x="8171544" y="2712217"/>
                  <a:pt x="7605827" y="2889703"/>
                </a:cubicBezTo>
                <a:cubicBezTo>
                  <a:pt x="7600280" y="2945166"/>
                  <a:pt x="7594735" y="2995088"/>
                  <a:pt x="7578096" y="3045004"/>
                </a:cubicBezTo>
                <a:cubicBezTo>
                  <a:pt x="7578096" y="3045004"/>
                  <a:pt x="7578096" y="3045004"/>
                  <a:pt x="8016247" y="3522000"/>
                </a:cubicBezTo>
                <a:cubicBezTo>
                  <a:pt x="8016247" y="3522000"/>
                  <a:pt x="8016247" y="3522000"/>
                  <a:pt x="7766669" y="3954622"/>
                </a:cubicBezTo>
                <a:cubicBezTo>
                  <a:pt x="7766669" y="3954622"/>
                  <a:pt x="7766669" y="3954622"/>
                  <a:pt x="7151037" y="3815961"/>
                </a:cubicBezTo>
                <a:cubicBezTo>
                  <a:pt x="7117761" y="3849240"/>
                  <a:pt x="7084482" y="3888065"/>
                  <a:pt x="7045657" y="3926889"/>
                </a:cubicBezTo>
                <a:cubicBezTo>
                  <a:pt x="7045657" y="3926889"/>
                  <a:pt x="7045657" y="3926889"/>
                  <a:pt x="7189861" y="4553639"/>
                </a:cubicBezTo>
                <a:cubicBezTo>
                  <a:pt x="7189861" y="4553639"/>
                  <a:pt x="7189861" y="4553639"/>
                  <a:pt x="6751709" y="4808778"/>
                </a:cubicBezTo>
                <a:cubicBezTo>
                  <a:pt x="6751709" y="4808778"/>
                  <a:pt x="6751709" y="4808778"/>
                  <a:pt x="6291369" y="4387245"/>
                </a:cubicBezTo>
                <a:cubicBezTo>
                  <a:pt x="6241453" y="4403884"/>
                  <a:pt x="6197083" y="4431618"/>
                  <a:pt x="6147167" y="4442711"/>
                </a:cubicBezTo>
                <a:cubicBezTo>
                  <a:pt x="6147167" y="4442711"/>
                  <a:pt x="6147167" y="4442711"/>
                  <a:pt x="6043047" y="4784835"/>
                </a:cubicBezTo>
                <a:lnTo>
                  <a:pt x="6036244" y="4807187"/>
                </a:lnTo>
                <a:lnTo>
                  <a:pt x="6043739" y="4811511"/>
                </a:lnTo>
                <a:cubicBezTo>
                  <a:pt x="6086951" y="4836442"/>
                  <a:pt x="6144567" y="4869684"/>
                  <a:pt x="6221388" y="4914005"/>
                </a:cubicBezTo>
                <a:cubicBezTo>
                  <a:pt x="6221388" y="4914005"/>
                  <a:pt x="6221388" y="4914005"/>
                  <a:pt x="6126839" y="5331611"/>
                </a:cubicBezTo>
                <a:cubicBezTo>
                  <a:pt x="6158355" y="5355249"/>
                  <a:pt x="6185931" y="5382826"/>
                  <a:pt x="6213507" y="5410404"/>
                </a:cubicBezTo>
                <a:cubicBezTo>
                  <a:pt x="6213507" y="5410404"/>
                  <a:pt x="6213507" y="5410404"/>
                  <a:pt x="6638977" y="5315852"/>
                </a:cubicBezTo>
                <a:cubicBezTo>
                  <a:pt x="6638977" y="5315852"/>
                  <a:pt x="6638977" y="5315852"/>
                  <a:pt x="6816257" y="5627087"/>
                </a:cubicBezTo>
                <a:cubicBezTo>
                  <a:pt x="6816257" y="5627087"/>
                  <a:pt x="6816257" y="5627087"/>
                  <a:pt x="6524732" y="5938322"/>
                </a:cubicBezTo>
                <a:cubicBezTo>
                  <a:pt x="6540490" y="5977718"/>
                  <a:pt x="6548367" y="6013175"/>
                  <a:pt x="6556247" y="6052572"/>
                </a:cubicBezTo>
                <a:cubicBezTo>
                  <a:pt x="6556247" y="6052572"/>
                  <a:pt x="6556247" y="6052572"/>
                  <a:pt x="6965958" y="6182582"/>
                </a:cubicBezTo>
                <a:cubicBezTo>
                  <a:pt x="6965958" y="6182582"/>
                  <a:pt x="6965958" y="6182582"/>
                  <a:pt x="6965958" y="6541093"/>
                </a:cubicBezTo>
                <a:cubicBezTo>
                  <a:pt x="6965958" y="6541093"/>
                  <a:pt x="6965958" y="6541093"/>
                  <a:pt x="6564127" y="6667162"/>
                </a:cubicBezTo>
                <a:cubicBezTo>
                  <a:pt x="6560186" y="6706557"/>
                  <a:pt x="6556247" y="6742017"/>
                  <a:pt x="6544429" y="6777473"/>
                </a:cubicBezTo>
                <a:cubicBezTo>
                  <a:pt x="6544429" y="6777473"/>
                  <a:pt x="6544429" y="6777473"/>
                  <a:pt x="6855650" y="7116287"/>
                </a:cubicBezTo>
                <a:cubicBezTo>
                  <a:pt x="6855650" y="7116287"/>
                  <a:pt x="6855650" y="7116287"/>
                  <a:pt x="6678373" y="7423580"/>
                </a:cubicBezTo>
                <a:cubicBezTo>
                  <a:pt x="6678373" y="7423580"/>
                  <a:pt x="6678373" y="7423580"/>
                  <a:pt x="6241086" y="7325089"/>
                </a:cubicBezTo>
                <a:cubicBezTo>
                  <a:pt x="6217449" y="7348727"/>
                  <a:pt x="6193811" y="7376306"/>
                  <a:pt x="6166235" y="7403882"/>
                </a:cubicBezTo>
                <a:cubicBezTo>
                  <a:pt x="6166235" y="7403882"/>
                  <a:pt x="6166235" y="7403882"/>
                  <a:pt x="6268663" y="7849066"/>
                </a:cubicBezTo>
                <a:cubicBezTo>
                  <a:pt x="6268663" y="7849066"/>
                  <a:pt x="6268663" y="7849066"/>
                  <a:pt x="5957441" y="8030292"/>
                </a:cubicBezTo>
                <a:cubicBezTo>
                  <a:pt x="5957441" y="8030292"/>
                  <a:pt x="5957441" y="8030292"/>
                  <a:pt x="5630458" y="7730875"/>
                </a:cubicBezTo>
                <a:cubicBezTo>
                  <a:pt x="5595003" y="7742694"/>
                  <a:pt x="5563486" y="7762393"/>
                  <a:pt x="5528030" y="7770273"/>
                </a:cubicBezTo>
                <a:cubicBezTo>
                  <a:pt x="5528030" y="7770273"/>
                  <a:pt x="5528030" y="7770273"/>
                  <a:pt x="5390147" y="8223335"/>
                </a:cubicBezTo>
                <a:cubicBezTo>
                  <a:pt x="5390147" y="8223335"/>
                  <a:pt x="5390147" y="8223335"/>
                  <a:pt x="5031650" y="8223335"/>
                </a:cubicBezTo>
                <a:cubicBezTo>
                  <a:pt x="5031650" y="8223335"/>
                  <a:pt x="5031650" y="8223335"/>
                  <a:pt x="4901645" y="7778151"/>
                </a:cubicBezTo>
                <a:cubicBezTo>
                  <a:pt x="4866191" y="7770273"/>
                  <a:pt x="4826794" y="7746636"/>
                  <a:pt x="4791339" y="7734817"/>
                </a:cubicBezTo>
                <a:cubicBezTo>
                  <a:pt x="4791339" y="7734817"/>
                  <a:pt x="4791339" y="7734817"/>
                  <a:pt x="4468297" y="8030292"/>
                </a:cubicBezTo>
                <a:cubicBezTo>
                  <a:pt x="4468297" y="8030292"/>
                  <a:pt x="4468297" y="8030292"/>
                  <a:pt x="4161014" y="7853005"/>
                </a:cubicBezTo>
                <a:cubicBezTo>
                  <a:pt x="4161014" y="7853005"/>
                  <a:pt x="4161014" y="7853005"/>
                  <a:pt x="4255565" y="7435399"/>
                </a:cubicBezTo>
                <a:cubicBezTo>
                  <a:pt x="4224047" y="7407823"/>
                  <a:pt x="4196471" y="7380244"/>
                  <a:pt x="4168894" y="7352668"/>
                </a:cubicBezTo>
                <a:cubicBezTo>
                  <a:pt x="4168894" y="7352668"/>
                  <a:pt x="4168894" y="7352668"/>
                  <a:pt x="3743426" y="7447218"/>
                </a:cubicBezTo>
                <a:cubicBezTo>
                  <a:pt x="3743426" y="7447218"/>
                  <a:pt x="3743426" y="7447218"/>
                  <a:pt x="3562207" y="7139923"/>
                </a:cubicBezTo>
                <a:cubicBezTo>
                  <a:pt x="3562207" y="7139923"/>
                  <a:pt x="3562207" y="7139923"/>
                  <a:pt x="3849793" y="6824748"/>
                </a:cubicBezTo>
                <a:cubicBezTo>
                  <a:pt x="3837973" y="6789292"/>
                  <a:pt x="3822216" y="6749895"/>
                  <a:pt x="3814337" y="6714438"/>
                </a:cubicBezTo>
                <a:cubicBezTo>
                  <a:pt x="3814337" y="6714438"/>
                  <a:pt x="3814337" y="6714438"/>
                  <a:pt x="3388867" y="6580489"/>
                </a:cubicBezTo>
                <a:cubicBezTo>
                  <a:pt x="3388867" y="6580489"/>
                  <a:pt x="3388867" y="6580489"/>
                  <a:pt x="3388867" y="6225919"/>
                </a:cubicBezTo>
                <a:cubicBezTo>
                  <a:pt x="3388867" y="6225919"/>
                  <a:pt x="3388867" y="6225919"/>
                  <a:pt x="3802520" y="6095909"/>
                </a:cubicBezTo>
                <a:cubicBezTo>
                  <a:pt x="3810397" y="6056513"/>
                  <a:pt x="3830097" y="6017114"/>
                  <a:pt x="3841912" y="5977718"/>
                </a:cubicBezTo>
                <a:cubicBezTo>
                  <a:pt x="3841912" y="5977718"/>
                  <a:pt x="3841912" y="5977718"/>
                  <a:pt x="3654532" y="5771855"/>
                </a:cubicBezTo>
                <a:lnTo>
                  <a:pt x="3619061" y="5732887"/>
                </a:lnTo>
                <a:lnTo>
                  <a:pt x="3569546" y="5721734"/>
                </a:lnTo>
                <a:cubicBezTo>
                  <a:pt x="3498852" y="5705812"/>
                  <a:pt x="3404594" y="5684581"/>
                  <a:pt x="3278918" y="5656275"/>
                </a:cubicBezTo>
                <a:cubicBezTo>
                  <a:pt x="3251746" y="5683449"/>
                  <a:pt x="3224571" y="5715152"/>
                  <a:pt x="3192869" y="5746855"/>
                </a:cubicBezTo>
                <a:cubicBezTo>
                  <a:pt x="3192869" y="5746855"/>
                  <a:pt x="3192869" y="5746855"/>
                  <a:pt x="3310620" y="6258640"/>
                </a:cubicBezTo>
                <a:cubicBezTo>
                  <a:pt x="3310620" y="6258640"/>
                  <a:pt x="3310620" y="6258640"/>
                  <a:pt x="2952839" y="6466977"/>
                </a:cubicBezTo>
                <a:cubicBezTo>
                  <a:pt x="2952839" y="6466977"/>
                  <a:pt x="2952839" y="6466977"/>
                  <a:pt x="2576939" y="6122768"/>
                </a:cubicBezTo>
                <a:cubicBezTo>
                  <a:pt x="2536180" y="6136354"/>
                  <a:pt x="2499948" y="6159001"/>
                  <a:pt x="2459188" y="6168060"/>
                </a:cubicBezTo>
                <a:cubicBezTo>
                  <a:pt x="2459188" y="6168060"/>
                  <a:pt x="2459188" y="6168060"/>
                  <a:pt x="2300677" y="6688901"/>
                </a:cubicBezTo>
                <a:cubicBezTo>
                  <a:pt x="2300677" y="6688901"/>
                  <a:pt x="2300677" y="6688901"/>
                  <a:pt x="1888547" y="6688901"/>
                </a:cubicBezTo>
                <a:cubicBezTo>
                  <a:pt x="1888547" y="6688901"/>
                  <a:pt x="1888547" y="6688901"/>
                  <a:pt x="1739094" y="6177115"/>
                </a:cubicBezTo>
                <a:cubicBezTo>
                  <a:pt x="1698335" y="6168060"/>
                  <a:pt x="1653046" y="6140886"/>
                  <a:pt x="1612286" y="6127298"/>
                </a:cubicBezTo>
                <a:cubicBezTo>
                  <a:pt x="1612286" y="6127298"/>
                  <a:pt x="1612286" y="6127298"/>
                  <a:pt x="1240916" y="6466977"/>
                </a:cubicBezTo>
                <a:cubicBezTo>
                  <a:pt x="1240916" y="6466977"/>
                  <a:pt x="1240916" y="6466977"/>
                  <a:pt x="887662" y="6263168"/>
                </a:cubicBezTo>
                <a:cubicBezTo>
                  <a:pt x="887662" y="6263168"/>
                  <a:pt x="887662" y="6263168"/>
                  <a:pt x="996357" y="5783089"/>
                </a:cubicBezTo>
                <a:cubicBezTo>
                  <a:pt x="960126" y="5751386"/>
                  <a:pt x="928423" y="5719681"/>
                  <a:pt x="896721" y="5687978"/>
                </a:cubicBezTo>
                <a:cubicBezTo>
                  <a:pt x="896721" y="5687978"/>
                  <a:pt x="896721" y="5687978"/>
                  <a:pt x="407602" y="5796675"/>
                </a:cubicBezTo>
                <a:cubicBezTo>
                  <a:pt x="407602" y="5796675"/>
                  <a:pt x="407602" y="5796675"/>
                  <a:pt x="199272" y="5443407"/>
                </a:cubicBezTo>
                <a:cubicBezTo>
                  <a:pt x="199272" y="5443407"/>
                  <a:pt x="199272" y="5443407"/>
                  <a:pt x="529881" y="5081082"/>
                </a:cubicBezTo>
                <a:cubicBezTo>
                  <a:pt x="516294" y="5040321"/>
                  <a:pt x="498178" y="4995030"/>
                  <a:pt x="489121" y="4954268"/>
                </a:cubicBezTo>
                <a:cubicBezTo>
                  <a:pt x="489121" y="4954268"/>
                  <a:pt x="489121" y="4954268"/>
                  <a:pt x="0" y="4800281"/>
                </a:cubicBezTo>
                <a:cubicBezTo>
                  <a:pt x="0" y="4800281"/>
                  <a:pt x="0" y="4800281"/>
                  <a:pt x="0" y="4392666"/>
                </a:cubicBezTo>
                <a:cubicBezTo>
                  <a:pt x="0" y="4392666"/>
                  <a:pt x="0" y="4392666"/>
                  <a:pt x="475536" y="4243206"/>
                </a:cubicBezTo>
                <a:cubicBezTo>
                  <a:pt x="484592" y="4197915"/>
                  <a:pt x="507238" y="4152622"/>
                  <a:pt x="520822" y="4107333"/>
                </a:cubicBezTo>
                <a:cubicBezTo>
                  <a:pt x="520822" y="4107333"/>
                  <a:pt x="520822" y="4107333"/>
                  <a:pt x="199272" y="3754067"/>
                </a:cubicBezTo>
                <a:cubicBezTo>
                  <a:pt x="199272" y="3754067"/>
                  <a:pt x="199272" y="3754067"/>
                  <a:pt x="403070" y="3400799"/>
                </a:cubicBezTo>
                <a:cubicBezTo>
                  <a:pt x="403070" y="3400799"/>
                  <a:pt x="403070" y="3400799"/>
                  <a:pt x="860491" y="3500439"/>
                </a:cubicBezTo>
                <a:cubicBezTo>
                  <a:pt x="892193" y="3464207"/>
                  <a:pt x="923896" y="3427973"/>
                  <a:pt x="960126" y="3396270"/>
                </a:cubicBezTo>
                <a:cubicBezTo>
                  <a:pt x="960126" y="3396270"/>
                  <a:pt x="960126" y="3396270"/>
                  <a:pt x="860491" y="2929775"/>
                </a:cubicBezTo>
                <a:cubicBezTo>
                  <a:pt x="860491" y="2929775"/>
                  <a:pt x="860491" y="2929775"/>
                  <a:pt x="1213745" y="2721439"/>
                </a:cubicBezTo>
                <a:cubicBezTo>
                  <a:pt x="1213745" y="2721439"/>
                  <a:pt x="1213745" y="2721439"/>
                  <a:pt x="1557939" y="3033944"/>
                </a:cubicBezTo>
                <a:cubicBezTo>
                  <a:pt x="1603228" y="3020357"/>
                  <a:pt x="1653046" y="3006770"/>
                  <a:pt x="1698335" y="2993183"/>
                </a:cubicBezTo>
                <a:cubicBezTo>
                  <a:pt x="1698335" y="2993183"/>
                  <a:pt x="1698335" y="2993183"/>
                  <a:pt x="1843259" y="2540275"/>
                </a:cubicBezTo>
                <a:cubicBezTo>
                  <a:pt x="1843259" y="2540275"/>
                  <a:pt x="1843259" y="2540275"/>
                  <a:pt x="2255388" y="2540275"/>
                </a:cubicBezTo>
                <a:cubicBezTo>
                  <a:pt x="2255388" y="2540275"/>
                  <a:pt x="2255388" y="2540275"/>
                  <a:pt x="2395783" y="2984124"/>
                </a:cubicBezTo>
                <a:cubicBezTo>
                  <a:pt x="2441073" y="2993183"/>
                  <a:pt x="2486363" y="3006770"/>
                  <a:pt x="2531650" y="3020357"/>
                </a:cubicBezTo>
                <a:cubicBezTo>
                  <a:pt x="2531650" y="3020357"/>
                  <a:pt x="2531650" y="3020357"/>
                  <a:pt x="2903020" y="2680676"/>
                </a:cubicBezTo>
                <a:cubicBezTo>
                  <a:pt x="2903020" y="2680676"/>
                  <a:pt x="2903020" y="2680676"/>
                  <a:pt x="3256273" y="2884486"/>
                </a:cubicBezTo>
                <a:cubicBezTo>
                  <a:pt x="3256273" y="2884486"/>
                  <a:pt x="3256273" y="2884486"/>
                  <a:pt x="3147580" y="3364567"/>
                </a:cubicBezTo>
                <a:cubicBezTo>
                  <a:pt x="3183812" y="3391741"/>
                  <a:pt x="3215512" y="3423444"/>
                  <a:pt x="3247214" y="3455147"/>
                </a:cubicBezTo>
                <a:cubicBezTo>
                  <a:pt x="3247214" y="3455147"/>
                  <a:pt x="3247214" y="3455147"/>
                  <a:pt x="3509568" y="3396844"/>
                </a:cubicBezTo>
                <a:lnTo>
                  <a:pt x="3527870" y="3392777"/>
                </a:lnTo>
                <a:lnTo>
                  <a:pt x="3550402" y="3368084"/>
                </a:lnTo>
                <a:cubicBezTo>
                  <a:pt x="3607337" y="3305686"/>
                  <a:pt x="3683250" y="3222489"/>
                  <a:pt x="3784469" y="3111561"/>
                </a:cubicBezTo>
                <a:cubicBezTo>
                  <a:pt x="3767831" y="3061642"/>
                  <a:pt x="3745645" y="3006178"/>
                  <a:pt x="3734554" y="2956260"/>
                </a:cubicBezTo>
                <a:cubicBezTo>
                  <a:pt x="3734554" y="2956260"/>
                  <a:pt x="3734554" y="2956260"/>
                  <a:pt x="3135559" y="2767681"/>
                </a:cubicBezTo>
                <a:cubicBezTo>
                  <a:pt x="3135559" y="2767681"/>
                  <a:pt x="3135559" y="2767681"/>
                  <a:pt x="3135559" y="2268502"/>
                </a:cubicBezTo>
                <a:cubicBezTo>
                  <a:pt x="3135559" y="2268502"/>
                  <a:pt x="3135559" y="2268502"/>
                  <a:pt x="3717917" y="2085469"/>
                </a:cubicBezTo>
                <a:cubicBezTo>
                  <a:pt x="3729007" y="2030004"/>
                  <a:pt x="3756740" y="1974537"/>
                  <a:pt x="3773375" y="1919074"/>
                </a:cubicBezTo>
                <a:cubicBezTo>
                  <a:pt x="3773375" y="1919074"/>
                  <a:pt x="3773375" y="1919074"/>
                  <a:pt x="3379595" y="1486452"/>
                </a:cubicBezTo>
                <a:cubicBezTo>
                  <a:pt x="3379595" y="1486452"/>
                  <a:pt x="3379595" y="1486452"/>
                  <a:pt x="3629174" y="1053828"/>
                </a:cubicBezTo>
                <a:cubicBezTo>
                  <a:pt x="3629174" y="1053828"/>
                  <a:pt x="3629174" y="1053828"/>
                  <a:pt x="4189347" y="1175850"/>
                </a:cubicBezTo>
                <a:cubicBezTo>
                  <a:pt x="4228170" y="1131479"/>
                  <a:pt x="4266993" y="1087106"/>
                  <a:pt x="4311363" y="1048280"/>
                </a:cubicBezTo>
                <a:cubicBezTo>
                  <a:pt x="4311363" y="1048280"/>
                  <a:pt x="4311363" y="1048280"/>
                  <a:pt x="4189347" y="476995"/>
                </a:cubicBezTo>
                <a:cubicBezTo>
                  <a:pt x="4189347" y="476995"/>
                  <a:pt x="4189347" y="476995"/>
                  <a:pt x="4621953" y="221860"/>
                </a:cubicBezTo>
                <a:cubicBezTo>
                  <a:pt x="4621953" y="221860"/>
                  <a:pt x="4621953" y="221860"/>
                  <a:pt x="5043466" y="604564"/>
                </a:cubicBezTo>
                <a:cubicBezTo>
                  <a:pt x="5098928" y="587925"/>
                  <a:pt x="5159935" y="571285"/>
                  <a:pt x="5215399" y="554647"/>
                </a:cubicBezTo>
                <a:cubicBezTo>
                  <a:pt x="5215399" y="554647"/>
                  <a:pt x="5215399" y="554647"/>
                  <a:pt x="5392878" y="0"/>
                </a:cubicBez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24723B8A-F343-4966-BABF-DF9B45724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368" y="538861"/>
            <a:ext cx="8293318" cy="719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4040580-B445-4C69-91E7-080C276C0A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9368" y="1645857"/>
            <a:ext cx="5700797" cy="4255071"/>
          </a:xfrm>
          <a:prstGeom prst="rect">
            <a:avLst/>
          </a:prstGeom>
        </p:spPr>
        <p:txBody>
          <a:bodyPr/>
          <a:lstStyle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990600" marR="0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lvl3pPr>
            <a:lvl4pPr marL="12573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lvl4pPr>
            <a:lvl5pPr marL="15240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90600" marR="0" lvl="2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57300" marR="0" lvl="3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24000" marR="0" lvl="4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620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(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2">
            <a:extLst>
              <a:ext uri="{FF2B5EF4-FFF2-40B4-BE49-F238E27FC236}">
                <a16:creationId xmlns:a16="http://schemas.microsoft.com/office/drawing/2014/main" id="{EA6798A3-BDB1-4845-9152-8E45168A3C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26266" y="32657"/>
            <a:ext cx="8858250" cy="6858000"/>
          </a:xfrm>
          <a:custGeom>
            <a:avLst/>
            <a:gdLst>
              <a:gd name="connsiteX0" fmla="*/ 5367414 w 8858250"/>
              <a:gd name="connsiteY0" fmla="*/ 0 h 6858000"/>
              <a:gd name="connsiteX1" fmla="*/ 8858250 w 8858250"/>
              <a:gd name="connsiteY1" fmla="*/ 0 h 6858000"/>
              <a:gd name="connsiteX2" fmla="*/ 3490836 w 8858250"/>
              <a:gd name="connsiteY2" fmla="*/ 6858000 h 6858000"/>
              <a:gd name="connsiteX3" fmla="*/ 0 w 88582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58250" h="6858000">
                <a:moveTo>
                  <a:pt x="5367414" y="0"/>
                </a:moveTo>
                <a:lnTo>
                  <a:pt x="8858250" y="0"/>
                </a:lnTo>
                <a:lnTo>
                  <a:pt x="3490836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pic>
      <p:sp>
        <p:nvSpPr>
          <p:cNvPr id="2" name="Rectangle 1"/>
          <p:cNvSpPr/>
          <p:nvPr userDrawn="1"/>
        </p:nvSpPr>
        <p:spPr>
          <a:xfrm>
            <a:off x="0" y="2148114"/>
            <a:ext cx="711200" cy="2627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800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4077C32A-5669-4EC8-99F5-E9DFE94CB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368" y="538861"/>
            <a:ext cx="8293318" cy="719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1D874C8-FE4D-47C1-A4B2-6971EE4E9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9368" y="1645857"/>
            <a:ext cx="5276591" cy="4255071"/>
          </a:xfrm>
          <a:prstGeom prst="rect">
            <a:avLst/>
          </a:prstGeom>
        </p:spPr>
        <p:txBody>
          <a:bodyPr/>
          <a:lstStyle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990600" marR="0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lvl3pPr>
            <a:lvl4pPr marL="12573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lvl4pPr>
            <a:lvl5pPr marL="15240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90600" marR="0" lvl="2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57300" marR="0" lvl="3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24000" marR="0" lvl="4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706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(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A7116766-195D-4DD9-A930-263A71139C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24027" y="99134"/>
            <a:ext cx="5138765" cy="6156959"/>
          </a:xfrm>
          <a:custGeom>
            <a:avLst/>
            <a:gdLst>
              <a:gd name="connsiteX0" fmla="*/ 2636520 w 5138765"/>
              <a:gd name="connsiteY0" fmla="*/ 0 h 6156959"/>
              <a:gd name="connsiteX1" fmla="*/ 5138765 w 5138765"/>
              <a:gd name="connsiteY1" fmla="*/ 0 h 6156959"/>
              <a:gd name="connsiteX2" fmla="*/ 5138765 w 5138765"/>
              <a:gd name="connsiteY2" fmla="*/ 2777774 h 6156959"/>
              <a:gd name="connsiteX3" fmla="*/ 2636520 w 5138765"/>
              <a:gd name="connsiteY3" fmla="*/ 5257799 h 6156959"/>
              <a:gd name="connsiteX4" fmla="*/ 0 w 5138765"/>
              <a:gd name="connsiteY4" fmla="*/ 0 h 6156959"/>
              <a:gd name="connsiteX5" fmla="*/ 2502245 w 5138765"/>
              <a:gd name="connsiteY5" fmla="*/ 0 h 6156959"/>
              <a:gd name="connsiteX6" fmla="*/ 2502245 w 5138765"/>
              <a:gd name="connsiteY6" fmla="*/ 3676934 h 6156959"/>
              <a:gd name="connsiteX7" fmla="*/ 0 w 5138765"/>
              <a:gd name="connsiteY7" fmla="*/ 6156959 h 6156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38765" h="6156959">
                <a:moveTo>
                  <a:pt x="2636520" y="0"/>
                </a:moveTo>
                <a:lnTo>
                  <a:pt x="5138765" y="0"/>
                </a:lnTo>
                <a:lnTo>
                  <a:pt x="5138765" y="2777774"/>
                </a:lnTo>
                <a:lnTo>
                  <a:pt x="2636520" y="5257799"/>
                </a:lnTo>
                <a:close/>
                <a:moveTo>
                  <a:pt x="0" y="0"/>
                </a:moveTo>
                <a:lnTo>
                  <a:pt x="2502245" y="0"/>
                </a:lnTo>
                <a:lnTo>
                  <a:pt x="2502245" y="3676934"/>
                </a:lnTo>
                <a:lnTo>
                  <a:pt x="0" y="6156959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noFill/>
              </a:defRPr>
            </a:lvl1pPr>
          </a:lstStyle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12A2A94-1BF3-4440-8242-F1F9C5C444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60404" y="0"/>
            <a:ext cx="5138765" cy="6156959"/>
          </a:xfrm>
          <a:custGeom>
            <a:avLst/>
            <a:gdLst>
              <a:gd name="connsiteX0" fmla="*/ 2636520 w 5138765"/>
              <a:gd name="connsiteY0" fmla="*/ 0 h 6156959"/>
              <a:gd name="connsiteX1" fmla="*/ 5138765 w 5138765"/>
              <a:gd name="connsiteY1" fmla="*/ 0 h 6156959"/>
              <a:gd name="connsiteX2" fmla="*/ 5138765 w 5138765"/>
              <a:gd name="connsiteY2" fmla="*/ 2777774 h 6156959"/>
              <a:gd name="connsiteX3" fmla="*/ 2636520 w 5138765"/>
              <a:gd name="connsiteY3" fmla="*/ 5257799 h 6156959"/>
              <a:gd name="connsiteX4" fmla="*/ 0 w 5138765"/>
              <a:gd name="connsiteY4" fmla="*/ 0 h 6156959"/>
              <a:gd name="connsiteX5" fmla="*/ 2502245 w 5138765"/>
              <a:gd name="connsiteY5" fmla="*/ 0 h 6156959"/>
              <a:gd name="connsiteX6" fmla="*/ 2502245 w 5138765"/>
              <a:gd name="connsiteY6" fmla="*/ 3676934 h 6156959"/>
              <a:gd name="connsiteX7" fmla="*/ 0 w 5138765"/>
              <a:gd name="connsiteY7" fmla="*/ 6156959 h 6156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38765" h="6156959">
                <a:moveTo>
                  <a:pt x="2636520" y="0"/>
                </a:moveTo>
                <a:lnTo>
                  <a:pt x="5138765" y="0"/>
                </a:lnTo>
                <a:lnTo>
                  <a:pt x="5138765" y="2777774"/>
                </a:lnTo>
                <a:lnTo>
                  <a:pt x="2636520" y="5257799"/>
                </a:lnTo>
                <a:close/>
                <a:moveTo>
                  <a:pt x="0" y="0"/>
                </a:moveTo>
                <a:lnTo>
                  <a:pt x="2502245" y="0"/>
                </a:lnTo>
                <a:lnTo>
                  <a:pt x="2502245" y="3676934"/>
                </a:lnTo>
                <a:lnTo>
                  <a:pt x="0" y="6156959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600">
                <a:noFill/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FBF9FC-E313-4771-91D2-02CA3262E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852" y="592010"/>
            <a:ext cx="6351601" cy="8168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8B82608-40E7-4BF8-B392-5FFBC64B56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9368" y="1645857"/>
            <a:ext cx="6387085" cy="4255071"/>
          </a:xfrm>
          <a:prstGeom prst="rect">
            <a:avLst/>
          </a:prstGeom>
        </p:spPr>
        <p:txBody>
          <a:bodyPr/>
          <a:lstStyle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990600" marR="0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lvl3pPr>
            <a:lvl4pPr marL="12573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lvl4pPr>
            <a:lvl5pPr marL="15240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90600" marR="0" lvl="2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57300" marR="0" lvl="3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24000" marR="0" lvl="4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77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im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E5D480-01CC-45F4-9E2D-CC7BDAE3C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400" y="540000"/>
            <a:ext cx="7935686" cy="734331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400" kern="1200" dirty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B1F918F6-CCC2-4043-81A2-900035ABBC42}"/>
              </a:ext>
            </a:extLst>
          </p:cNvPr>
          <p:cNvSpPr/>
          <p:nvPr userDrawn="1"/>
        </p:nvSpPr>
        <p:spPr>
          <a:xfrm>
            <a:off x="3908874" y="-402532"/>
            <a:ext cx="9531096" cy="6858000"/>
          </a:xfrm>
          <a:prstGeom prst="parallelogram">
            <a:avLst>
              <a:gd name="adj" fmla="val 99062"/>
            </a:avLst>
          </a:prstGeom>
          <a:solidFill>
            <a:schemeClr val="tx1">
              <a:lumMod val="75000"/>
              <a:lumOff val="25000"/>
              <a:alpha val="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371B6FD-F93D-48F3-9125-93EAFAD78E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39526" y="-579917"/>
            <a:ext cx="9974239" cy="6857998"/>
          </a:xfrm>
          <a:custGeom>
            <a:avLst/>
            <a:gdLst>
              <a:gd name="connsiteX0" fmla="*/ 6825157 w 9974239"/>
              <a:gd name="connsiteY0" fmla="*/ 0 h 6857998"/>
              <a:gd name="connsiteX1" fmla="*/ 6825162 w 9974239"/>
              <a:gd name="connsiteY1" fmla="*/ 7 h 6857998"/>
              <a:gd name="connsiteX2" fmla="*/ 6825168 w 9974239"/>
              <a:gd name="connsiteY2" fmla="*/ 3 h 6857998"/>
              <a:gd name="connsiteX3" fmla="*/ 6825168 w 9974239"/>
              <a:gd name="connsiteY3" fmla="*/ 12 h 6857998"/>
              <a:gd name="connsiteX4" fmla="*/ 9974239 w 9974239"/>
              <a:gd name="connsiteY4" fmla="*/ 3164228 h 6857998"/>
              <a:gd name="connsiteX5" fmla="*/ 9974239 w 9974239"/>
              <a:gd name="connsiteY5" fmla="*/ 6857998 h 6857998"/>
              <a:gd name="connsiteX6" fmla="*/ 7736160 w 9974239"/>
              <a:gd name="connsiteY6" fmla="*/ 6857998 h 6857998"/>
              <a:gd name="connsiteX7" fmla="*/ 6825167 w 9974239"/>
              <a:gd name="connsiteY7" fmla="*/ 5942624 h 6857998"/>
              <a:gd name="connsiteX8" fmla="*/ 6825167 w 9974239"/>
              <a:gd name="connsiteY8" fmla="*/ 5949235 h 6857998"/>
              <a:gd name="connsiteX9" fmla="*/ 5920754 w 9974239"/>
              <a:gd name="connsiteY9" fmla="*/ 6857998 h 6857998"/>
              <a:gd name="connsiteX10" fmla="*/ 0 w 9974239"/>
              <a:gd name="connsiteY10" fmla="*/ 6857998 h 6857998"/>
              <a:gd name="connsiteX11" fmla="*/ 6825157 w 9974239"/>
              <a:gd name="connsiteY11" fmla="*/ 13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974239" h="6857998">
                <a:moveTo>
                  <a:pt x="6825157" y="0"/>
                </a:moveTo>
                <a:lnTo>
                  <a:pt x="6825162" y="7"/>
                </a:lnTo>
                <a:lnTo>
                  <a:pt x="6825168" y="3"/>
                </a:lnTo>
                <a:lnTo>
                  <a:pt x="6825168" y="12"/>
                </a:lnTo>
                <a:lnTo>
                  <a:pt x="9974239" y="3164228"/>
                </a:lnTo>
                <a:lnTo>
                  <a:pt x="9974239" y="6857998"/>
                </a:lnTo>
                <a:lnTo>
                  <a:pt x="7736160" y="6857998"/>
                </a:lnTo>
                <a:lnTo>
                  <a:pt x="6825167" y="5942624"/>
                </a:lnTo>
                <a:lnTo>
                  <a:pt x="6825167" y="5949235"/>
                </a:lnTo>
                <a:lnTo>
                  <a:pt x="5920754" y="6857998"/>
                </a:lnTo>
                <a:lnTo>
                  <a:pt x="0" y="6857998"/>
                </a:lnTo>
                <a:lnTo>
                  <a:pt x="6825157" y="13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14466FB-555A-4C26-906B-D46D30D05E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9367" y="1645858"/>
            <a:ext cx="4390471" cy="3340921"/>
          </a:xfrm>
          <a:prstGeom prst="rect">
            <a:avLst/>
          </a:prstGeom>
        </p:spPr>
        <p:txBody>
          <a:bodyPr/>
          <a:lstStyle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990600" marR="0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lvl3pPr>
            <a:lvl4pPr marL="12573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lvl4pPr>
            <a:lvl5pPr marL="15240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90600" marR="0" lvl="2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57300" marR="0" lvl="3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24000" marR="0" lvl="4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454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/general ques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EBADD80-BE96-4AA7-B521-F2DD11BC4A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597408" y="-251097"/>
            <a:ext cx="7876256" cy="7109097"/>
          </a:xfrm>
          <a:custGeom>
            <a:avLst/>
            <a:gdLst>
              <a:gd name="connsiteX0" fmla="*/ 3432628 w 7707086"/>
              <a:gd name="connsiteY0" fmla="*/ 0 h 6865257"/>
              <a:gd name="connsiteX1" fmla="*/ 7707086 w 7707086"/>
              <a:gd name="connsiteY1" fmla="*/ 0 h 6865257"/>
              <a:gd name="connsiteX2" fmla="*/ 4274457 w 7707086"/>
              <a:gd name="connsiteY2" fmla="*/ 3432629 h 6865257"/>
              <a:gd name="connsiteX3" fmla="*/ 7707086 w 7707086"/>
              <a:gd name="connsiteY3" fmla="*/ 6865257 h 6865257"/>
              <a:gd name="connsiteX4" fmla="*/ 3432628 w 7707086"/>
              <a:gd name="connsiteY4" fmla="*/ 6865257 h 6865257"/>
              <a:gd name="connsiteX5" fmla="*/ 0 w 7707086"/>
              <a:gd name="connsiteY5" fmla="*/ 3432629 h 686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07086" h="6865257">
                <a:moveTo>
                  <a:pt x="3432628" y="0"/>
                </a:moveTo>
                <a:lnTo>
                  <a:pt x="7707086" y="0"/>
                </a:lnTo>
                <a:lnTo>
                  <a:pt x="4274457" y="3432629"/>
                </a:lnTo>
                <a:lnTo>
                  <a:pt x="7707086" y="6865257"/>
                </a:lnTo>
                <a:lnTo>
                  <a:pt x="3432628" y="6865257"/>
                </a:lnTo>
                <a:lnTo>
                  <a:pt x="0" y="343262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7F2F43C-9274-416A-8FB0-5910455369A1}"/>
              </a:ext>
            </a:extLst>
          </p:cNvPr>
          <p:cNvSpPr/>
          <p:nvPr userDrawn="1"/>
        </p:nvSpPr>
        <p:spPr>
          <a:xfrm>
            <a:off x="6038200" y="2050592"/>
            <a:ext cx="7266432" cy="2756816"/>
          </a:xfrm>
          <a:prstGeom prst="roundRect">
            <a:avLst>
              <a:gd name="adj" fmla="val 3509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BEE4FCD-24EB-42CA-8A0F-C4F3FCC3BA3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28238" y="-341376"/>
            <a:ext cx="7591038" cy="7199376"/>
          </a:xfrm>
          <a:custGeom>
            <a:avLst/>
            <a:gdLst>
              <a:gd name="connsiteX0" fmla="*/ 3432628 w 7707086"/>
              <a:gd name="connsiteY0" fmla="*/ 0 h 6865257"/>
              <a:gd name="connsiteX1" fmla="*/ 7707086 w 7707086"/>
              <a:gd name="connsiteY1" fmla="*/ 0 h 6865257"/>
              <a:gd name="connsiteX2" fmla="*/ 4274457 w 7707086"/>
              <a:gd name="connsiteY2" fmla="*/ 3432629 h 6865257"/>
              <a:gd name="connsiteX3" fmla="*/ 7707086 w 7707086"/>
              <a:gd name="connsiteY3" fmla="*/ 6865257 h 6865257"/>
              <a:gd name="connsiteX4" fmla="*/ 3432628 w 7707086"/>
              <a:gd name="connsiteY4" fmla="*/ 6865257 h 6865257"/>
              <a:gd name="connsiteX5" fmla="*/ 0 w 7707086"/>
              <a:gd name="connsiteY5" fmla="*/ 3432629 h 686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07086" h="6865257">
                <a:moveTo>
                  <a:pt x="3432628" y="0"/>
                </a:moveTo>
                <a:lnTo>
                  <a:pt x="7707086" y="0"/>
                </a:lnTo>
                <a:lnTo>
                  <a:pt x="4274457" y="3432629"/>
                </a:lnTo>
                <a:lnTo>
                  <a:pt x="7707086" y="6865257"/>
                </a:lnTo>
                <a:lnTo>
                  <a:pt x="3432628" y="6865257"/>
                </a:lnTo>
                <a:lnTo>
                  <a:pt x="0" y="3432629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5B126F3-28DA-4987-AACD-DEDBC2F49B86}"/>
              </a:ext>
            </a:extLst>
          </p:cNvPr>
          <p:cNvSpPr/>
          <p:nvPr userDrawn="1"/>
        </p:nvSpPr>
        <p:spPr>
          <a:xfrm>
            <a:off x="6096000" y="2050592"/>
            <a:ext cx="7266432" cy="2756816"/>
          </a:xfrm>
          <a:prstGeom prst="roundRect">
            <a:avLst>
              <a:gd name="adj" fmla="val 3509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31BA31FA-116B-43FA-9EC5-84697BCE3C7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0" y="2050593"/>
            <a:ext cx="5986272" cy="2756816"/>
          </a:xfr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  <a:lvl2pPr algn="ctr">
              <a:defRPr b="1">
                <a:solidFill>
                  <a:schemeClr val="bg1"/>
                </a:solidFill>
              </a:defRPr>
            </a:lvl2pPr>
            <a:lvl3pPr algn="ctr">
              <a:defRPr b="1">
                <a:solidFill>
                  <a:schemeClr val="bg1"/>
                </a:solidFill>
              </a:defRPr>
            </a:lvl3pPr>
            <a:lvl4pPr algn="ctr">
              <a:defRPr b="1">
                <a:solidFill>
                  <a:schemeClr val="bg1"/>
                </a:solidFill>
              </a:defRPr>
            </a:lvl4pPr>
            <a:lvl5pPr algn="ctr"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46379-2347-4A01-B1B2-2821C3A4D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094687"/>
            <a:ext cx="5986272" cy="91076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2F8DF7-5357-CB44-BFEB-6D6E1AE24E68}"/>
              </a:ext>
            </a:extLst>
          </p:cNvPr>
          <p:cNvSpPr txBox="1"/>
          <p:nvPr userDrawn="1"/>
        </p:nvSpPr>
        <p:spPr>
          <a:xfrm>
            <a:off x="11753385" y="62892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05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sk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97B4E-3279-411E-8B1C-291BD9EAB19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823549" y="473506"/>
            <a:ext cx="9867666" cy="1325563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214372-099A-4C50-9BD9-11C049395C2C}"/>
              </a:ext>
            </a:extLst>
          </p:cNvPr>
          <p:cNvGrpSpPr/>
          <p:nvPr userDrawn="1"/>
        </p:nvGrpSpPr>
        <p:grpSpPr>
          <a:xfrm>
            <a:off x="0" y="121610"/>
            <a:ext cx="1730829" cy="1990218"/>
            <a:chOff x="6309459" y="2009710"/>
            <a:chExt cx="2457566" cy="274473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13534A8-EC26-4251-97B5-3413F44BCFEB}"/>
                </a:ext>
              </a:extLst>
            </p:cNvPr>
            <p:cNvGrpSpPr/>
            <p:nvPr/>
          </p:nvGrpSpPr>
          <p:grpSpPr>
            <a:xfrm>
              <a:off x="6309459" y="2530765"/>
              <a:ext cx="2457566" cy="2223683"/>
              <a:chOff x="3293606" y="3529467"/>
              <a:chExt cx="1234850" cy="1117332"/>
            </a:xfrm>
          </p:grpSpPr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BEB03C81-7C3A-4582-95BC-51CA98DF74B8}"/>
                  </a:ext>
                </a:extLst>
              </p:cNvPr>
              <p:cNvSpPr/>
              <p:nvPr/>
            </p:nvSpPr>
            <p:spPr>
              <a:xfrm flipV="1">
                <a:off x="3995056" y="4408674"/>
                <a:ext cx="533400" cy="238125"/>
              </a:xfrm>
              <a:prstGeom prst="rtTriangle">
                <a:avLst/>
              </a:prstGeom>
              <a:solidFill>
                <a:srgbClr val="421D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" name="Trapezoid 4">
                <a:extLst>
                  <a:ext uri="{FF2B5EF4-FFF2-40B4-BE49-F238E27FC236}">
                    <a16:creationId xmlns:a16="http://schemas.microsoft.com/office/drawing/2014/main" id="{98764E92-AE7F-4AAE-877B-4E68CD919F1C}"/>
                  </a:ext>
                </a:extLst>
              </p:cNvPr>
              <p:cNvSpPr/>
              <p:nvPr/>
            </p:nvSpPr>
            <p:spPr>
              <a:xfrm rot="16200000" flipV="1">
                <a:off x="3410515" y="3412558"/>
                <a:ext cx="1001032" cy="1234850"/>
              </a:xfrm>
              <a:custGeom>
                <a:avLst/>
                <a:gdLst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30839 w 604840"/>
                  <a:gd name="connsiteY2" fmla="*/ 0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76083 w 604840"/>
                  <a:gd name="connsiteY2" fmla="*/ 0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85608 w 604840"/>
                  <a:gd name="connsiteY2" fmla="*/ 4763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90371 w 604840"/>
                  <a:gd name="connsiteY2" fmla="*/ 1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4840" h="296004">
                    <a:moveTo>
                      <a:pt x="0" y="296004"/>
                    </a:moveTo>
                    <a:lnTo>
                      <a:pt x="74001" y="0"/>
                    </a:lnTo>
                    <a:lnTo>
                      <a:pt x="590371" y="1"/>
                    </a:lnTo>
                    <a:lnTo>
                      <a:pt x="604840" y="296004"/>
                    </a:lnTo>
                    <a:lnTo>
                      <a:pt x="0" y="296004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827DF41-63BD-438B-BBA7-87C7454F147C}"/>
                </a:ext>
              </a:extLst>
            </p:cNvPr>
            <p:cNvGrpSpPr/>
            <p:nvPr/>
          </p:nvGrpSpPr>
          <p:grpSpPr>
            <a:xfrm>
              <a:off x="6587198" y="2993903"/>
              <a:ext cx="2033737" cy="932021"/>
              <a:chOff x="1253862" y="3408497"/>
              <a:chExt cx="2033737" cy="932021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D494963-4D92-438A-B6BF-3E3B0408E25D}"/>
                  </a:ext>
                </a:extLst>
              </p:cNvPr>
              <p:cNvSpPr/>
              <p:nvPr/>
            </p:nvSpPr>
            <p:spPr>
              <a:xfrm>
                <a:off x="1256590" y="3408497"/>
                <a:ext cx="2031009" cy="63668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3600" b="1" spc="-150" baseline="3000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Task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0494DF7-8A12-499D-ADFC-FC1A618F658D}"/>
                  </a:ext>
                </a:extLst>
              </p:cNvPr>
              <p:cNvSpPr/>
              <p:nvPr/>
            </p:nvSpPr>
            <p:spPr>
              <a:xfrm>
                <a:off x="1253862" y="3990742"/>
                <a:ext cx="1902088" cy="349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en-US" sz="1400">
                  <a:solidFill>
                    <a:schemeClr val="bg1"/>
                  </a:solidFill>
                  <a:latin typeface="Aller" panose="02000503030000020004" pitchFamily="2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7" name="Teardrop 6">
              <a:extLst>
                <a:ext uri="{FF2B5EF4-FFF2-40B4-BE49-F238E27FC236}">
                  <a16:creationId xmlns:a16="http://schemas.microsoft.com/office/drawing/2014/main" id="{3EF8B938-3C77-4D4D-BB7B-858C19C9DD26}"/>
                </a:ext>
              </a:extLst>
            </p:cNvPr>
            <p:cNvSpPr/>
            <p:nvPr/>
          </p:nvSpPr>
          <p:spPr>
            <a:xfrm rot="2683240" flipV="1">
              <a:off x="7177453" y="2009710"/>
              <a:ext cx="721576" cy="721575"/>
            </a:xfrm>
            <a:prstGeom prst="teardrop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  <a:effectLst>
              <a:outerShdw blurRad="1270000" dist="457200" dir="5400000" sx="80000" sy="8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17" name="Graphic 16" descr="Gears">
            <a:extLst>
              <a:ext uri="{FF2B5EF4-FFF2-40B4-BE49-F238E27FC236}">
                <a16:creationId xmlns:a16="http://schemas.microsoft.com/office/drawing/2014/main" id="{6F5EAA49-5A9D-4310-BB32-EC83767D7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24072" y="241876"/>
            <a:ext cx="282684" cy="282684"/>
          </a:xfrm>
          <a:prstGeom prst="rect">
            <a:avLst/>
          </a:prstGeom>
        </p:spPr>
      </p:pic>
      <p:sp>
        <p:nvSpPr>
          <p:cNvPr id="18" name="Content Placeholder 13">
            <a:extLst>
              <a:ext uri="{FF2B5EF4-FFF2-40B4-BE49-F238E27FC236}">
                <a16:creationId xmlns:a16="http://schemas.microsoft.com/office/drawing/2014/main" id="{A1B00A48-497D-44CC-82A8-2867518385A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06756" y="2297901"/>
            <a:ext cx="10689525" cy="3724848"/>
          </a:xfrm>
        </p:spPr>
        <p:txBody>
          <a:bodyPr/>
          <a:lstStyle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990600" marR="0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lvl3pPr>
            <a:lvl4pPr marL="12573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lvl4pPr>
            <a:lvl5pPr marL="15240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90600" marR="0" lvl="2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57300" marR="0" lvl="3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24000" marR="0" lvl="4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 Placeholder 31">
            <a:extLst>
              <a:ext uri="{FF2B5EF4-FFF2-40B4-BE49-F238E27FC236}">
                <a16:creationId xmlns:a16="http://schemas.microsoft.com/office/drawing/2014/main" id="{9B55D095-4292-4E96-897A-43587F42D6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6544" y="1185094"/>
            <a:ext cx="1258677" cy="36895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30D09BB-83FB-714E-B9B9-F8F0CD1A988F}"/>
              </a:ext>
            </a:extLst>
          </p:cNvPr>
          <p:cNvCxnSpPr>
            <a:cxnSpLocks/>
          </p:cNvCxnSpPr>
          <p:nvPr userDrawn="1"/>
        </p:nvCxnSpPr>
        <p:spPr>
          <a:xfrm>
            <a:off x="171210" y="6275482"/>
            <a:ext cx="1141119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F70B541A-81FE-E142-8E84-269C3F7D5A2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9183" y="6339583"/>
            <a:ext cx="1723219" cy="42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49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sk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97B4E-3279-411E-8B1C-291BD9EAB19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823549" y="473506"/>
            <a:ext cx="9867666" cy="1325563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214372-099A-4C50-9BD9-11C049395C2C}"/>
              </a:ext>
            </a:extLst>
          </p:cNvPr>
          <p:cNvGrpSpPr/>
          <p:nvPr userDrawn="1"/>
        </p:nvGrpSpPr>
        <p:grpSpPr>
          <a:xfrm>
            <a:off x="0" y="121610"/>
            <a:ext cx="1730829" cy="1990218"/>
            <a:chOff x="6309459" y="2009710"/>
            <a:chExt cx="2457566" cy="274473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13534A8-EC26-4251-97B5-3413F44BCFEB}"/>
                </a:ext>
              </a:extLst>
            </p:cNvPr>
            <p:cNvGrpSpPr/>
            <p:nvPr/>
          </p:nvGrpSpPr>
          <p:grpSpPr>
            <a:xfrm>
              <a:off x="6309459" y="2530765"/>
              <a:ext cx="2457566" cy="2223683"/>
              <a:chOff x="3293606" y="3529467"/>
              <a:chExt cx="1234850" cy="1117332"/>
            </a:xfrm>
          </p:grpSpPr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BEB03C81-7C3A-4582-95BC-51CA98DF74B8}"/>
                  </a:ext>
                </a:extLst>
              </p:cNvPr>
              <p:cNvSpPr/>
              <p:nvPr/>
            </p:nvSpPr>
            <p:spPr>
              <a:xfrm flipV="1">
                <a:off x="3995056" y="4408674"/>
                <a:ext cx="533400" cy="238125"/>
              </a:xfrm>
              <a:prstGeom prst="rtTriangle">
                <a:avLst/>
              </a:prstGeom>
              <a:solidFill>
                <a:srgbClr val="421D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" name="Trapezoid 4">
                <a:extLst>
                  <a:ext uri="{FF2B5EF4-FFF2-40B4-BE49-F238E27FC236}">
                    <a16:creationId xmlns:a16="http://schemas.microsoft.com/office/drawing/2014/main" id="{98764E92-AE7F-4AAE-877B-4E68CD919F1C}"/>
                  </a:ext>
                </a:extLst>
              </p:cNvPr>
              <p:cNvSpPr/>
              <p:nvPr/>
            </p:nvSpPr>
            <p:spPr>
              <a:xfrm rot="16200000" flipV="1">
                <a:off x="3410515" y="3412558"/>
                <a:ext cx="1001032" cy="1234850"/>
              </a:xfrm>
              <a:custGeom>
                <a:avLst/>
                <a:gdLst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30839 w 604840"/>
                  <a:gd name="connsiteY2" fmla="*/ 0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76083 w 604840"/>
                  <a:gd name="connsiteY2" fmla="*/ 0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85608 w 604840"/>
                  <a:gd name="connsiteY2" fmla="*/ 4763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90371 w 604840"/>
                  <a:gd name="connsiteY2" fmla="*/ 1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4840" h="296004">
                    <a:moveTo>
                      <a:pt x="0" y="296004"/>
                    </a:moveTo>
                    <a:lnTo>
                      <a:pt x="74001" y="0"/>
                    </a:lnTo>
                    <a:lnTo>
                      <a:pt x="590371" y="1"/>
                    </a:lnTo>
                    <a:lnTo>
                      <a:pt x="604840" y="296004"/>
                    </a:lnTo>
                    <a:lnTo>
                      <a:pt x="0" y="296004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827DF41-63BD-438B-BBA7-87C7454F147C}"/>
                </a:ext>
              </a:extLst>
            </p:cNvPr>
            <p:cNvGrpSpPr/>
            <p:nvPr/>
          </p:nvGrpSpPr>
          <p:grpSpPr>
            <a:xfrm>
              <a:off x="6587198" y="2993903"/>
              <a:ext cx="2033737" cy="932021"/>
              <a:chOff x="1253862" y="3408497"/>
              <a:chExt cx="2033737" cy="932021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D494963-4D92-438A-B6BF-3E3B0408E25D}"/>
                  </a:ext>
                </a:extLst>
              </p:cNvPr>
              <p:cNvSpPr/>
              <p:nvPr/>
            </p:nvSpPr>
            <p:spPr>
              <a:xfrm>
                <a:off x="1256590" y="3408497"/>
                <a:ext cx="2031009" cy="63668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3600" b="1" spc="-150" baseline="3000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Task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0494DF7-8A12-499D-ADFC-FC1A618F658D}"/>
                  </a:ext>
                </a:extLst>
              </p:cNvPr>
              <p:cNvSpPr/>
              <p:nvPr/>
            </p:nvSpPr>
            <p:spPr>
              <a:xfrm>
                <a:off x="1253862" y="3990742"/>
                <a:ext cx="1902088" cy="349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en-US" sz="1400">
                  <a:solidFill>
                    <a:schemeClr val="bg1"/>
                  </a:solidFill>
                  <a:latin typeface="Aller" panose="02000503030000020004" pitchFamily="2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7" name="Teardrop 6">
              <a:extLst>
                <a:ext uri="{FF2B5EF4-FFF2-40B4-BE49-F238E27FC236}">
                  <a16:creationId xmlns:a16="http://schemas.microsoft.com/office/drawing/2014/main" id="{3EF8B938-3C77-4D4D-BB7B-858C19C9DD26}"/>
                </a:ext>
              </a:extLst>
            </p:cNvPr>
            <p:cNvSpPr/>
            <p:nvPr/>
          </p:nvSpPr>
          <p:spPr>
            <a:xfrm rot="2683240" flipV="1">
              <a:off x="7177453" y="2009710"/>
              <a:ext cx="721576" cy="721575"/>
            </a:xfrm>
            <a:prstGeom prst="teardrop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  <a:effectLst>
              <a:outerShdw blurRad="1270000" dist="457200" dir="5400000" sx="80000" sy="8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17" name="Graphic 16" descr="Gears">
            <a:extLst>
              <a:ext uri="{FF2B5EF4-FFF2-40B4-BE49-F238E27FC236}">
                <a16:creationId xmlns:a16="http://schemas.microsoft.com/office/drawing/2014/main" id="{6F5EAA49-5A9D-4310-BB32-EC83767D7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24072" y="241876"/>
            <a:ext cx="282684" cy="282684"/>
          </a:xfrm>
          <a:prstGeom prst="rect">
            <a:avLst/>
          </a:prstGeom>
        </p:spPr>
      </p:pic>
      <p:sp>
        <p:nvSpPr>
          <p:cNvPr id="20" name="Content Placeholder 13">
            <a:extLst>
              <a:ext uri="{FF2B5EF4-FFF2-40B4-BE49-F238E27FC236}">
                <a16:creationId xmlns:a16="http://schemas.microsoft.com/office/drawing/2014/main" id="{54D65AD6-6C57-4EF8-A9FB-CE430DECDE7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06757" y="2297901"/>
            <a:ext cx="5089244" cy="3724848"/>
          </a:xfrm>
        </p:spPr>
        <p:txBody>
          <a:bodyPr/>
          <a:lstStyle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990600" marR="0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lvl3pPr>
            <a:lvl4pPr marL="12573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lvl4pPr>
            <a:lvl5pPr marL="15240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90600" marR="0" lvl="2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57300" marR="0" lvl="3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24000" marR="0" lvl="4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Content Placeholder 13">
            <a:extLst>
              <a:ext uri="{FF2B5EF4-FFF2-40B4-BE49-F238E27FC236}">
                <a16:creationId xmlns:a16="http://schemas.microsoft.com/office/drawing/2014/main" id="{7CADD553-9980-4055-BE07-72418300F33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2497" y="2297901"/>
            <a:ext cx="5488718" cy="3724848"/>
          </a:xfrm>
        </p:spPr>
        <p:txBody>
          <a:bodyPr/>
          <a:lstStyle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990600" marR="0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lvl3pPr>
            <a:lvl4pPr marL="12573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lvl4pPr>
            <a:lvl5pPr marL="15240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90600" marR="0" lvl="2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57300" marR="0" lvl="3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24000" marR="0" lvl="4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31">
            <a:extLst>
              <a:ext uri="{FF2B5EF4-FFF2-40B4-BE49-F238E27FC236}">
                <a16:creationId xmlns:a16="http://schemas.microsoft.com/office/drawing/2014/main" id="{F6ADFFF3-31A1-41BC-8B60-D16C23037A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6544" y="1185094"/>
            <a:ext cx="1258677" cy="36895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04AD3FB-8FF9-2847-8E96-2B0C9CCC0BB1}"/>
              </a:ext>
            </a:extLst>
          </p:cNvPr>
          <p:cNvCxnSpPr>
            <a:cxnSpLocks/>
          </p:cNvCxnSpPr>
          <p:nvPr userDrawn="1"/>
        </p:nvCxnSpPr>
        <p:spPr>
          <a:xfrm>
            <a:off x="171210" y="6275482"/>
            <a:ext cx="1141119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5EC90311-7E10-7346-905D-B473F616CF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9183" y="6339583"/>
            <a:ext cx="1723219" cy="42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99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97B4E-3279-411E-8B1C-291BD9EAB19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823549" y="473506"/>
            <a:ext cx="9867666" cy="1325563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214372-099A-4C50-9BD9-11C049395C2C}"/>
              </a:ext>
            </a:extLst>
          </p:cNvPr>
          <p:cNvGrpSpPr/>
          <p:nvPr userDrawn="1"/>
        </p:nvGrpSpPr>
        <p:grpSpPr>
          <a:xfrm>
            <a:off x="0" y="121610"/>
            <a:ext cx="1730829" cy="1990218"/>
            <a:chOff x="6309459" y="2009710"/>
            <a:chExt cx="2457566" cy="274473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13534A8-EC26-4251-97B5-3413F44BCFEB}"/>
                </a:ext>
              </a:extLst>
            </p:cNvPr>
            <p:cNvGrpSpPr/>
            <p:nvPr/>
          </p:nvGrpSpPr>
          <p:grpSpPr>
            <a:xfrm>
              <a:off x="6309459" y="2530765"/>
              <a:ext cx="2457566" cy="2223683"/>
              <a:chOff x="3293606" y="3529467"/>
              <a:chExt cx="1234850" cy="1117332"/>
            </a:xfrm>
          </p:grpSpPr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BEB03C81-7C3A-4582-95BC-51CA98DF74B8}"/>
                  </a:ext>
                </a:extLst>
              </p:cNvPr>
              <p:cNvSpPr/>
              <p:nvPr/>
            </p:nvSpPr>
            <p:spPr>
              <a:xfrm flipV="1">
                <a:off x="3995056" y="4408674"/>
                <a:ext cx="533400" cy="238125"/>
              </a:xfrm>
              <a:prstGeom prst="rtTriangle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" name="Trapezoid 4">
                <a:extLst>
                  <a:ext uri="{FF2B5EF4-FFF2-40B4-BE49-F238E27FC236}">
                    <a16:creationId xmlns:a16="http://schemas.microsoft.com/office/drawing/2014/main" id="{98764E92-AE7F-4AAE-877B-4E68CD919F1C}"/>
                  </a:ext>
                </a:extLst>
              </p:cNvPr>
              <p:cNvSpPr/>
              <p:nvPr/>
            </p:nvSpPr>
            <p:spPr>
              <a:xfrm rot="16200000" flipV="1">
                <a:off x="3410515" y="3412558"/>
                <a:ext cx="1001032" cy="1234850"/>
              </a:xfrm>
              <a:custGeom>
                <a:avLst/>
                <a:gdLst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30839 w 604840"/>
                  <a:gd name="connsiteY2" fmla="*/ 0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76083 w 604840"/>
                  <a:gd name="connsiteY2" fmla="*/ 0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85608 w 604840"/>
                  <a:gd name="connsiteY2" fmla="*/ 4763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90371 w 604840"/>
                  <a:gd name="connsiteY2" fmla="*/ 1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4840" h="296004">
                    <a:moveTo>
                      <a:pt x="0" y="296004"/>
                    </a:moveTo>
                    <a:lnTo>
                      <a:pt x="74001" y="0"/>
                    </a:lnTo>
                    <a:lnTo>
                      <a:pt x="590371" y="1"/>
                    </a:lnTo>
                    <a:lnTo>
                      <a:pt x="604840" y="296004"/>
                    </a:lnTo>
                    <a:lnTo>
                      <a:pt x="0" y="296004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827DF41-63BD-438B-BBA7-87C7454F147C}"/>
                </a:ext>
              </a:extLst>
            </p:cNvPr>
            <p:cNvGrpSpPr/>
            <p:nvPr/>
          </p:nvGrpSpPr>
          <p:grpSpPr>
            <a:xfrm>
              <a:off x="6587198" y="2993903"/>
              <a:ext cx="2033737" cy="932021"/>
              <a:chOff x="1253862" y="3408497"/>
              <a:chExt cx="2033737" cy="932021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D494963-4D92-438A-B6BF-3E3B0408E25D}"/>
                  </a:ext>
                </a:extLst>
              </p:cNvPr>
              <p:cNvSpPr/>
              <p:nvPr/>
            </p:nvSpPr>
            <p:spPr>
              <a:xfrm>
                <a:off x="1256590" y="3408497"/>
                <a:ext cx="2031009" cy="63668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3600" b="1" spc="-150" baseline="3000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Question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0494DF7-8A12-499D-ADFC-FC1A618F658D}"/>
                  </a:ext>
                </a:extLst>
              </p:cNvPr>
              <p:cNvSpPr/>
              <p:nvPr/>
            </p:nvSpPr>
            <p:spPr>
              <a:xfrm>
                <a:off x="1253862" y="3990742"/>
                <a:ext cx="1902088" cy="349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en-US" sz="1400">
                  <a:solidFill>
                    <a:schemeClr val="bg1"/>
                  </a:solidFill>
                  <a:latin typeface="Aller" panose="02000503030000020004" pitchFamily="2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7" name="Teardrop 6">
              <a:extLst>
                <a:ext uri="{FF2B5EF4-FFF2-40B4-BE49-F238E27FC236}">
                  <a16:creationId xmlns:a16="http://schemas.microsoft.com/office/drawing/2014/main" id="{3EF8B938-3C77-4D4D-BB7B-858C19C9DD26}"/>
                </a:ext>
              </a:extLst>
            </p:cNvPr>
            <p:cNvSpPr/>
            <p:nvPr/>
          </p:nvSpPr>
          <p:spPr>
            <a:xfrm rot="2683240" flipV="1">
              <a:off x="7177453" y="2009710"/>
              <a:ext cx="721576" cy="721575"/>
            </a:xfrm>
            <a:prstGeom prst="teardrop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  <a:effectLst>
              <a:outerShdw blurRad="1270000" dist="457200" dir="5400000" sx="80000" sy="8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17" name="Graphic 16" descr="Classroom">
            <a:extLst>
              <a:ext uri="{FF2B5EF4-FFF2-40B4-BE49-F238E27FC236}">
                <a16:creationId xmlns:a16="http://schemas.microsoft.com/office/drawing/2014/main" id="{6F5EAA49-5A9D-4310-BB32-EC83767D7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4072" y="241876"/>
            <a:ext cx="282684" cy="282684"/>
          </a:xfrm>
          <a:prstGeom prst="rect">
            <a:avLst/>
          </a:prstGeom>
        </p:spPr>
      </p:pic>
      <p:sp>
        <p:nvSpPr>
          <p:cNvPr id="18" name="Content Placeholder 13">
            <a:extLst>
              <a:ext uri="{FF2B5EF4-FFF2-40B4-BE49-F238E27FC236}">
                <a16:creationId xmlns:a16="http://schemas.microsoft.com/office/drawing/2014/main" id="{A1B00A48-497D-44CC-82A8-2867518385A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06756" y="2297901"/>
            <a:ext cx="10689525" cy="3724848"/>
          </a:xfrm>
        </p:spPr>
        <p:txBody>
          <a:bodyPr/>
          <a:lstStyle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990600" marR="0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lvl3pPr>
            <a:lvl4pPr marL="12573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lvl4pPr>
            <a:lvl5pPr marL="15240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90600" marR="0" lvl="2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57300" marR="0" lvl="3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24000" marR="0" lvl="4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31">
            <a:extLst>
              <a:ext uri="{FF2B5EF4-FFF2-40B4-BE49-F238E27FC236}">
                <a16:creationId xmlns:a16="http://schemas.microsoft.com/office/drawing/2014/main" id="{143A3D10-9003-4E7A-BC56-004EA0E506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6544" y="1185094"/>
            <a:ext cx="1258677" cy="36895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1D76C3-ED80-A246-AA54-325EF0B1F4E4}"/>
              </a:ext>
            </a:extLst>
          </p:cNvPr>
          <p:cNvCxnSpPr>
            <a:cxnSpLocks/>
          </p:cNvCxnSpPr>
          <p:nvPr userDrawn="1"/>
        </p:nvCxnSpPr>
        <p:spPr>
          <a:xfrm>
            <a:off x="171210" y="6275482"/>
            <a:ext cx="1141119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675EC04C-ACCB-FC4F-B3D3-6BD886574C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9183" y="6339583"/>
            <a:ext cx="1723219" cy="42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6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Objectives (Train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5FBFAA0-7C9F-4339-A727-4485F4C48D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39584" y="1078992"/>
            <a:ext cx="4742688" cy="4700016"/>
          </a:xfrm>
          <a:custGeom>
            <a:avLst/>
            <a:gdLst>
              <a:gd name="connsiteX0" fmla="*/ 4637331 w 6087528"/>
              <a:gd name="connsiteY0" fmla="*/ 1874520 h 5425440"/>
              <a:gd name="connsiteX1" fmla="*/ 5680109 w 6087528"/>
              <a:gd name="connsiteY1" fmla="*/ 1874520 h 5425440"/>
              <a:gd name="connsiteX2" fmla="*/ 4841909 w 6087528"/>
              <a:gd name="connsiteY2" fmla="*/ 2712720 h 5425440"/>
              <a:gd name="connsiteX3" fmla="*/ 5680109 w 6087528"/>
              <a:gd name="connsiteY3" fmla="*/ 3550920 h 5425440"/>
              <a:gd name="connsiteX4" fmla="*/ 4637331 w 6087528"/>
              <a:gd name="connsiteY4" fmla="*/ 3550920 h 5425440"/>
              <a:gd name="connsiteX5" fmla="*/ 3799131 w 6087528"/>
              <a:gd name="connsiteY5" fmla="*/ 2712720 h 5425440"/>
              <a:gd name="connsiteX6" fmla="*/ 2712720 w 6087528"/>
              <a:gd name="connsiteY6" fmla="*/ 0 h 5425440"/>
              <a:gd name="connsiteX7" fmla="*/ 6087528 w 6087528"/>
              <a:gd name="connsiteY7" fmla="*/ 0 h 5425440"/>
              <a:gd name="connsiteX8" fmla="*/ 3374808 w 6087528"/>
              <a:gd name="connsiteY8" fmla="*/ 2712720 h 5425440"/>
              <a:gd name="connsiteX9" fmla="*/ 6087528 w 6087528"/>
              <a:gd name="connsiteY9" fmla="*/ 5425440 h 5425440"/>
              <a:gd name="connsiteX10" fmla="*/ 2712720 w 6087528"/>
              <a:gd name="connsiteY10" fmla="*/ 5425440 h 5425440"/>
              <a:gd name="connsiteX11" fmla="*/ 0 w 6087528"/>
              <a:gd name="connsiteY11" fmla="*/ 2712720 h 54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87528" h="5425440">
                <a:moveTo>
                  <a:pt x="4637331" y="1874520"/>
                </a:moveTo>
                <a:lnTo>
                  <a:pt x="5680109" y="1874520"/>
                </a:lnTo>
                <a:lnTo>
                  <a:pt x="4841909" y="2712720"/>
                </a:lnTo>
                <a:lnTo>
                  <a:pt x="5680109" y="3550920"/>
                </a:lnTo>
                <a:lnTo>
                  <a:pt x="4637331" y="3550920"/>
                </a:lnTo>
                <a:lnTo>
                  <a:pt x="3799131" y="2712720"/>
                </a:lnTo>
                <a:close/>
                <a:moveTo>
                  <a:pt x="2712720" y="0"/>
                </a:moveTo>
                <a:lnTo>
                  <a:pt x="6087528" y="0"/>
                </a:lnTo>
                <a:lnTo>
                  <a:pt x="3374808" y="2712720"/>
                </a:lnTo>
                <a:lnTo>
                  <a:pt x="6087528" y="5425440"/>
                </a:lnTo>
                <a:lnTo>
                  <a:pt x="2712720" y="5425440"/>
                </a:lnTo>
                <a:lnTo>
                  <a:pt x="0" y="271272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CB57A-44CB-4791-B60B-777D21ADD5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39584" y="1258824"/>
            <a:ext cx="4742688" cy="4700016"/>
          </a:xfrm>
          <a:custGeom>
            <a:avLst/>
            <a:gdLst>
              <a:gd name="connsiteX0" fmla="*/ 4637331 w 6087528"/>
              <a:gd name="connsiteY0" fmla="*/ 1874520 h 5425440"/>
              <a:gd name="connsiteX1" fmla="*/ 5680109 w 6087528"/>
              <a:gd name="connsiteY1" fmla="*/ 1874520 h 5425440"/>
              <a:gd name="connsiteX2" fmla="*/ 4841909 w 6087528"/>
              <a:gd name="connsiteY2" fmla="*/ 2712720 h 5425440"/>
              <a:gd name="connsiteX3" fmla="*/ 5680109 w 6087528"/>
              <a:gd name="connsiteY3" fmla="*/ 3550920 h 5425440"/>
              <a:gd name="connsiteX4" fmla="*/ 4637331 w 6087528"/>
              <a:gd name="connsiteY4" fmla="*/ 3550920 h 5425440"/>
              <a:gd name="connsiteX5" fmla="*/ 3799131 w 6087528"/>
              <a:gd name="connsiteY5" fmla="*/ 2712720 h 5425440"/>
              <a:gd name="connsiteX6" fmla="*/ 2712720 w 6087528"/>
              <a:gd name="connsiteY6" fmla="*/ 0 h 5425440"/>
              <a:gd name="connsiteX7" fmla="*/ 6087528 w 6087528"/>
              <a:gd name="connsiteY7" fmla="*/ 0 h 5425440"/>
              <a:gd name="connsiteX8" fmla="*/ 3374808 w 6087528"/>
              <a:gd name="connsiteY8" fmla="*/ 2712720 h 5425440"/>
              <a:gd name="connsiteX9" fmla="*/ 6087528 w 6087528"/>
              <a:gd name="connsiteY9" fmla="*/ 5425440 h 5425440"/>
              <a:gd name="connsiteX10" fmla="*/ 2712720 w 6087528"/>
              <a:gd name="connsiteY10" fmla="*/ 5425440 h 5425440"/>
              <a:gd name="connsiteX11" fmla="*/ 0 w 6087528"/>
              <a:gd name="connsiteY11" fmla="*/ 2712720 h 54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87528" h="5425440">
                <a:moveTo>
                  <a:pt x="4637331" y="1874520"/>
                </a:moveTo>
                <a:lnTo>
                  <a:pt x="5680109" y="1874520"/>
                </a:lnTo>
                <a:lnTo>
                  <a:pt x="4841909" y="2712720"/>
                </a:lnTo>
                <a:lnTo>
                  <a:pt x="5680109" y="3550920"/>
                </a:lnTo>
                <a:lnTo>
                  <a:pt x="4637331" y="3550920"/>
                </a:lnTo>
                <a:lnTo>
                  <a:pt x="3799131" y="2712720"/>
                </a:lnTo>
                <a:close/>
                <a:moveTo>
                  <a:pt x="2712720" y="0"/>
                </a:moveTo>
                <a:lnTo>
                  <a:pt x="6087528" y="0"/>
                </a:lnTo>
                <a:lnTo>
                  <a:pt x="3374808" y="2712720"/>
                </a:lnTo>
                <a:lnTo>
                  <a:pt x="6087528" y="5425440"/>
                </a:lnTo>
                <a:lnTo>
                  <a:pt x="2712720" y="5425440"/>
                </a:lnTo>
                <a:lnTo>
                  <a:pt x="0" y="2712720"/>
                </a:ln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5BA8EC-F863-45B6-AE84-F3F9EA753B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9368" y="2492629"/>
            <a:ext cx="5759124" cy="346621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291E005-B4BA-48AC-AF00-6DEA7F0C9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368" y="538861"/>
            <a:ext cx="7905127" cy="719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E332E5-1265-491A-91E0-E3176D5F1488}"/>
              </a:ext>
            </a:extLst>
          </p:cNvPr>
          <p:cNvSpPr txBox="1"/>
          <p:nvPr userDrawn="1"/>
        </p:nvSpPr>
        <p:spPr>
          <a:xfrm>
            <a:off x="1039368" y="1591863"/>
            <a:ext cx="6092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At the end of the course, delegates should be able to:</a:t>
            </a:r>
          </a:p>
        </p:txBody>
      </p:sp>
    </p:spTree>
    <p:extLst>
      <p:ext uri="{BB962C8B-B14F-4D97-AF65-F5344CB8AC3E}">
        <p14:creationId xmlns:p14="http://schemas.microsoft.com/office/powerpoint/2010/main" val="709135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&amp;A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B214372-099A-4C50-9BD9-11C049395C2C}"/>
              </a:ext>
            </a:extLst>
          </p:cNvPr>
          <p:cNvGrpSpPr/>
          <p:nvPr userDrawn="1"/>
        </p:nvGrpSpPr>
        <p:grpSpPr>
          <a:xfrm>
            <a:off x="1" y="121610"/>
            <a:ext cx="1730829" cy="1990218"/>
            <a:chOff x="6309461" y="2009710"/>
            <a:chExt cx="2457566" cy="274473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13534A8-EC26-4251-97B5-3413F44BCFEB}"/>
                </a:ext>
              </a:extLst>
            </p:cNvPr>
            <p:cNvGrpSpPr/>
            <p:nvPr/>
          </p:nvGrpSpPr>
          <p:grpSpPr>
            <a:xfrm>
              <a:off x="6309461" y="2530763"/>
              <a:ext cx="2457566" cy="2223685"/>
              <a:chOff x="3293607" y="3529466"/>
              <a:chExt cx="1234850" cy="1117333"/>
            </a:xfrm>
          </p:grpSpPr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BEB03C81-7C3A-4582-95BC-51CA98DF74B8}"/>
                  </a:ext>
                </a:extLst>
              </p:cNvPr>
              <p:cNvSpPr/>
              <p:nvPr/>
            </p:nvSpPr>
            <p:spPr>
              <a:xfrm flipV="1">
                <a:off x="3995056" y="4408674"/>
                <a:ext cx="533400" cy="238125"/>
              </a:xfrm>
              <a:prstGeom prst="rtTriangle">
                <a:avLst/>
              </a:prstGeom>
              <a:solidFill>
                <a:srgbClr val="3A0D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" name="Trapezoid 4">
                <a:extLst>
                  <a:ext uri="{FF2B5EF4-FFF2-40B4-BE49-F238E27FC236}">
                    <a16:creationId xmlns:a16="http://schemas.microsoft.com/office/drawing/2014/main" id="{98764E92-AE7F-4AAE-877B-4E68CD919F1C}"/>
                  </a:ext>
                </a:extLst>
              </p:cNvPr>
              <p:cNvSpPr/>
              <p:nvPr/>
            </p:nvSpPr>
            <p:spPr>
              <a:xfrm rot="16200000" flipV="1">
                <a:off x="3410516" y="3412557"/>
                <a:ext cx="1001032" cy="1234850"/>
              </a:xfrm>
              <a:custGeom>
                <a:avLst/>
                <a:gdLst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30839 w 604840"/>
                  <a:gd name="connsiteY2" fmla="*/ 0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76083 w 604840"/>
                  <a:gd name="connsiteY2" fmla="*/ 0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85608 w 604840"/>
                  <a:gd name="connsiteY2" fmla="*/ 4763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90371 w 604840"/>
                  <a:gd name="connsiteY2" fmla="*/ 1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4840" h="296004">
                    <a:moveTo>
                      <a:pt x="0" y="296004"/>
                    </a:moveTo>
                    <a:lnTo>
                      <a:pt x="74001" y="0"/>
                    </a:lnTo>
                    <a:lnTo>
                      <a:pt x="590371" y="1"/>
                    </a:lnTo>
                    <a:lnTo>
                      <a:pt x="604840" y="296004"/>
                    </a:lnTo>
                    <a:lnTo>
                      <a:pt x="0" y="296004"/>
                    </a:lnTo>
                    <a:close/>
                  </a:path>
                </a:pathLst>
              </a:custGeom>
              <a:solidFill>
                <a:srgbClr val="622B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827DF41-63BD-438B-BBA7-87C7454F147C}"/>
                </a:ext>
              </a:extLst>
            </p:cNvPr>
            <p:cNvGrpSpPr/>
            <p:nvPr/>
          </p:nvGrpSpPr>
          <p:grpSpPr>
            <a:xfrm>
              <a:off x="6587198" y="2993903"/>
              <a:ext cx="2033737" cy="932021"/>
              <a:chOff x="1253862" y="3408497"/>
              <a:chExt cx="2033737" cy="932021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D494963-4D92-438A-B6BF-3E3B0408E25D}"/>
                  </a:ext>
                </a:extLst>
              </p:cNvPr>
              <p:cNvSpPr/>
              <p:nvPr/>
            </p:nvSpPr>
            <p:spPr>
              <a:xfrm>
                <a:off x="1256590" y="3408497"/>
                <a:ext cx="2031009" cy="63668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3600" b="1" spc="-150" baseline="3000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Q</a:t>
                </a:r>
                <a:r>
                  <a:rPr lang="en-US" sz="3200" b="1" spc="-150" baseline="3000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&amp;</a:t>
                </a:r>
                <a:r>
                  <a:rPr lang="en-US" sz="3600" b="1" spc="-150" baseline="3000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A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0494DF7-8A12-499D-ADFC-FC1A618F658D}"/>
                  </a:ext>
                </a:extLst>
              </p:cNvPr>
              <p:cNvSpPr/>
              <p:nvPr/>
            </p:nvSpPr>
            <p:spPr>
              <a:xfrm>
                <a:off x="1253862" y="3990742"/>
                <a:ext cx="1902088" cy="349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en-US" sz="1400">
                  <a:solidFill>
                    <a:schemeClr val="bg1"/>
                  </a:solidFill>
                  <a:latin typeface="Aller" panose="02000503030000020004" pitchFamily="2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7" name="Teardrop 6">
              <a:extLst>
                <a:ext uri="{FF2B5EF4-FFF2-40B4-BE49-F238E27FC236}">
                  <a16:creationId xmlns:a16="http://schemas.microsoft.com/office/drawing/2014/main" id="{3EF8B938-3C77-4D4D-BB7B-858C19C9DD26}"/>
                </a:ext>
              </a:extLst>
            </p:cNvPr>
            <p:cNvSpPr/>
            <p:nvPr/>
          </p:nvSpPr>
          <p:spPr>
            <a:xfrm rot="2683240" flipV="1">
              <a:off x="7177453" y="2009710"/>
              <a:ext cx="721576" cy="721575"/>
            </a:xfrm>
            <a:prstGeom prst="teardrop">
              <a:avLst/>
            </a:prstGeom>
            <a:solidFill>
              <a:srgbClr val="404040"/>
            </a:solidFill>
            <a:ln>
              <a:solidFill>
                <a:schemeClr val="bg1"/>
              </a:solidFill>
            </a:ln>
            <a:effectLst>
              <a:outerShdw blurRad="1270000" dist="457200" dir="5400000" sx="80000" sy="8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17" name="Graphic 16" descr="Single gear">
            <a:extLst>
              <a:ext uri="{FF2B5EF4-FFF2-40B4-BE49-F238E27FC236}">
                <a16:creationId xmlns:a16="http://schemas.microsoft.com/office/drawing/2014/main" id="{6F5EAA49-5A9D-4310-BB32-EC83767D7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24072" y="241876"/>
            <a:ext cx="282684" cy="282684"/>
          </a:xfrm>
          <a:prstGeom prst="rect">
            <a:avLst/>
          </a:prstGeom>
        </p:spPr>
      </p:pic>
      <p:sp>
        <p:nvSpPr>
          <p:cNvPr id="20" name="Content Placeholder 13">
            <a:extLst>
              <a:ext uri="{FF2B5EF4-FFF2-40B4-BE49-F238E27FC236}">
                <a16:creationId xmlns:a16="http://schemas.microsoft.com/office/drawing/2014/main" id="{58DBE903-E64F-44F6-ACA2-C47CB350EF6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06756" y="2297901"/>
            <a:ext cx="10689525" cy="3724848"/>
          </a:xfrm>
        </p:spPr>
        <p:txBody>
          <a:bodyPr/>
          <a:lstStyle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990600" marR="0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lvl3pPr>
            <a:lvl4pPr marL="12573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lvl4pPr>
            <a:lvl5pPr marL="15240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90600" marR="0" lvl="2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57300" marR="0" lvl="3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24000" marR="0" lvl="4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02585893-D40E-45E7-96C4-B77E4EE1C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549" y="473506"/>
            <a:ext cx="9867666" cy="1325563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31">
            <a:extLst>
              <a:ext uri="{FF2B5EF4-FFF2-40B4-BE49-F238E27FC236}">
                <a16:creationId xmlns:a16="http://schemas.microsoft.com/office/drawing/2014/main" id="{14D22313-D8F6-4CC9-B143-575AC6C884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6544" y="1185094"/>
            <a:ext cx="1258677" cy="36895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A203A0-2276-474B-90A0-66B41B8BFDFE}"/>
              </a:ext>
            </a:extLst>
          </p:cNvPr>
          <p:cNvCxnSpPr>
            <a:cxnSpLocks/>
          </p:cNvCxnSpPr>
          <p:nvPr userDrawn="1"/>
        </p:nvCxnSpPr>
        <p:spPr>
          <a:xfrm>
            <a:off x="171210" y="6275482"/>
            <a:ext cx="1141119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42D575EB-2A40-7345-A9A5-B0419B3C2E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9183" y="6339583"/>
            <a:ext cx="1723219" cy="42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95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ercis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B214372-099A-4C50-9BD9-11C049395C2C}"/>
              </a:ext>
            </a:extLst>
          </p:cNvPr>
          <p:cNvGrpSpPr/>
          <p:nvPr userDrawn="1"/>
        </p:nvGrpSpPr>
        <p:grpSpPr>
          <a:xfrm>
            <a:off x="0" y="121610"/>
            <a:ext cx="1730829" cy="1990218"/>
            <a:chOff x="6309459" y="2009710"/>
            <a:chExt cx="2457566" cy="274473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13534A8-EC26-4251-97B5-3413F44BCFEB}"/>
                </a:ext>
              </a:extLst>
            </p:cNvPr>
            <p:cNvGrpSpPr/>
            <p:nvPr/>
          </p:nvGrpSpPr>
          <p:grpSpPr>
            <a:xfrm>
              <a:off x="6309459" y="2530765"/>
              <a:ext cx="2457566" cy="2223683"/>
              <a:chOff x="3293606" y="3529467"/>
              <a:chExt cx="1234850" cy="1117332"/>
            </a:xfrm>
          </p:grpSpPr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BEB03C81-7C3A-4582-95BC-51CA98DF74B8}"/>
                  </a:ext>
                </a:extLst>
              </p:cNvPr>
              <p:cNvSpPr/>
              <p:nvPr/>
            </p:nvSpPr>
            <p:spPr>
              <a:xfrm flipV="1">
                <a:off x="3995056" y="4408674"/>
                <a:ext cx="533400" cy="238125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" name="Trapezoid 4">
                <a:extLst>
                  <a:ext uri="{FF2B5EF4-FFF2-40B4-BE49-F238E27FC236}">
                    <a16:creationId xmlns:a16="http://schemas.microsoft.com/office/drawing/2014/main" id="{98764E92-AE7F-4AAE-877B-4E68CD919F1C}"/>
                  </a:ext>
                </a:extLst>
              </p:cNvPr>
              <p:cNvSpPr/>
              <p:nvPr/>
            </p:nvSpPr>
            <p:spPr>
              <a:xfrm rot="16200000" flipV="1">
                <a:off x="3410515" y="3412558"/>
                <a:ext cx="1001032" cy="1234850"/>
              </a:xfrm>
              <a:custGeom>
                <a:avLst/>
                <a:gdLst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30839 w 604840"/>
                  <a:gd name="connsiteY2" fmla="*/ 0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76083 w 604840"/>
                  <a:gd name="connsiteY2" fmla="*/ 0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85608 w 604840"/>
                  <a:gd name="connsiteY2" fmla="*/ 4763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90371 w 604840"/>
                  <a:gd name="connsiteY2" fmla="*/ 1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4840" h="296004">
                    <a:moveTo>
                      <a:pt x="0" y="296004"/>
                    </a:moveTo>
                    <a:lnTo>
                      <a:pt x="74001" y="0"/>
                    </a:lnTo>
                    <a:lnTo>
                      <a:pt x="590371" y="1"/>
                    </a:lnTo>
                    <a:lnTo>
                      <a:pt x="604840" y="296004"/>
                    </a:lnTo>
                    <a:lnTo>
                      <a:pt x="0" y="29600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827DF41-63BD-438B-BBA7-87C7454F147C}"/>
                </a:ext>
              </a:extLst>
            </p:cNvPr>
            <p:cNvGrpSpPr/>
            <p:nvPr/>
          </p:nvGrpSpPr>
          <p:grpSpPr>
            <a:xfrm>
              <a:off x="6587198" y="2993904"/>
              <a:ext cx="1967914" cy="932020"/>
              <a:chOff x="1253862" y="3408498"/>
              <a:chExt cx="1967914" cy="93202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D494963-4D92-438A-B6BF-3E3B0408E25D}"/>
                  </a:ext>
                </a:extLst>
              </p:cNvPr>
              <p:cNvSpPr/>
              <p:nvPr/>
            </p:nvSpPr>
            <p:spPr>
              <a:xfrm>
                <a:off x="1256591" y="3408498"/>
                <a:ext cx="1965185" cy="63668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3600" b="1" spc="-150" baseline="3000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Exercise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0494DF7-8A12-499D-ADFC-FC1A618F658D}"/>
                  </a:ext>
                </a:extLst>
              </p:cNvPr>
              <p:cNvSpPr/>
              <p:nvPr/>
            </p:nvSpPr>
            <p:spPr>
              <a:xfrm>
                <a:off x="1253862" y="3990742"/>
                <a:ext cx="1902088" cy="349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en-US" sz="1400">
                  <a:solidFill>
                    <a:schemeClr val="bg1"/>
                  </a:solidFill>
                  <a:latin typeface="Aller" panose="02000503030000020004" pitchFamily="2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5FB18A0-0D02-44D6-AD58-B008ADD877F5}"/>
                </a:ext>
              </a:extLst>
            </p:cNvPr>
            <p:cNvGrpSpPr/>
            <p:nvPr/>
          </p:nvGrpSpPr>
          <p:grpSpPr>
            <a:xfrm>
              <a:off x="7177453" y="2009710"/>
              <a:ext cx="721577" cy="721575"/>
              <a:chOff x="7177453" y="2009710"/>
              <a:chExt cx="721577" cy="721575"/>
            </a:xfrm>
          </p:grpSpPr>
          <p:sp>
            <p:nvSpPr>
              <p:cNvPr id="7" name="Teardrop 6">
                <a:extLst>
                  <a:ext uri="{FF2B5EF4-FFF2-40B4-BE49-F238E27FC236}">
                    <a16:creationId xmlns:a16="http://schemas.microsoft.com/office/drawing/2014/main" id="{3EF8B938-3C77-4D4D-BB7B-858C19C9DD26}"/>
                  </a:ext>
                </a:extLst>
              </p:cNvPr>
              <p:cNvSpPr/>
              <p:nvPr/>
            </p:nvSpPr>
            <p:spPr>
              <a:xfrm rot="2683240" flipV="1">
                <a:off x="7177453" y="2009710"/>
                <a:ext cx="721577" cy="721575"/>
              </a:xfrm>
              <a:prstGeom prst="teardrop">
                <a:avLst/>
              </a:prstGeom>
              <a:solidFill>
                <a:srgbClr val="E44C1C"/>
              </a:solidFill>
              <a:ln>
                <a:solidFill>
                  <a:schemeClr val="bg1"/>
                </a:solidFill>
              </a:ln>
              <a:effectLst>
                <a:outerShdw blurRad="1270000" dist="457200" dir="5400000" sx="80000" sy="8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" name="AutoShape 112">
                <a:extLst>
                  <a:ext uri="{FF2B5EF4-FFF2-40B4-BE49-F238E27FC236}">
                    <a16:creationId xmlns:a16="http://schemas.microsoft.com/office/drawing/2014/main" id="{396B2F23-0CF3-45E1-89C8-3EBE0B5A4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8356" y="2210058"/>
                <a:ext cx="279770" cy="280248"/>
              </a:xfrm>
              <a:custGeom>
                <a:avLst/>
                <a:gdLst>
                  <a:gd name="T0" fmla="*/ 10510 w 21020"/>
                  <a:gd name="T1" fmla="*/ 10800 h 21600"/>
                  <a:gd name="T2" fmla="*/ 10510 w 21020"/>
                  <a:gd name="T3" fmla="*/ 10800 h 21600"/>
                  <a:gd name="T4" fmla="*/ 10510 w 21020"/>
                  <a:gd name="T5" fmla="*/ 10800 h 21600"/>
                  <a:gd name="T6" fmla="*/ 10510 w 2102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020" h="21600">
                    <a:moveTo>
                      <a:pt x="18846" y="7946"/>
                    </a:moveTo>
                    <a:lnTo>
                      <a:pt x="17740" y="9091"/>
                    </a:lnTo>
                    <a:cubicBezTo>
                      <a:pt x="17740" y="8939"/>
                      <a:pt x="17758" y="8792"/>
                      <a:pt x="17744" y="8636"/>
                    </a:cubicBezTo>
                    <a:cubicBezTo>
                      <a:pt x="17629" y="7331"/>
                      <a:pt x="17036" y="6068"/>
                      <a:pt x="16074" y="5080"/>
                    </a:cubicBezTo>
                    <a:cubicBezTo>
                      <a:pt x="15004" y="3980"/>
                      <a:pt x="13585" y="3348"/>
                      <a:pt x="12180" y="3345"/>
                    </a:cubicBezTo>
                    <a:lnTo>
                      <a:pt x="13268" y="2218"/>
                    </a:lnTo>
                    <a:cubicBezTo>
                      <a:pt x="13812" y="1659"/>
                      <a:pt x="14572" y="1350"/>
                      <a:pt x="15403" y="1350"/>
                    </a:cubicBezTo>
                    <a:cubicBezTo>
                      <a:pt x="16460" y="1350"/>
                      <a:pt x="17546" y="1840"/>
                      <a:pt x="18381" y="2696"/>
                    </a:cubicBezTo>
                    <a:cubicBezTo>
                      <a:pt x="19165" y="3500"/>
                      <a:pt x="19631" y="4499"/>
                      <a:pt x="19698" y="5510"/>
                    </a:cubicBezTo>
                    <a:cubicBezTo>
                      <a:pt x="19760" y="6453"/>
                      <a:pt x="19457" y="7317"/>
                      <a:pt x="18846" y="7946"/>
                    </a:cubicBezTo>
                    <a:moveTo>
                      <a:pt x="5828" y="19329"/>
                    </a:moveTo>
                    <a:cubicBezTo>
                      <a:pt x="5813" y="18424"/>
                      <a:pt x="5454" y="17481"/>
                      <a:pt x="4730" y="16739"/>
                    </a:cubicBezTo>
                    <a:cubicBezTo>
                      <a:pt x="4046" y="16034"/>
                      <a:pt x="3150" y="15628"/>
                      <a:pt x="2257" y="15592"/>
                    </a:cubicBezTo>
                    <a:lnTo>
                      <a:pt x="2911" y="13157"/>
                    </a:lnTo>
                    <a:cubicBezTo>
                      <a:pt x="2959" y="12995"/>
                      <a:pt x="3052" y="12835"/>
                      <a:pt x="3168" y="12695"/>
                    </a:cubicBezTo>
                    <a:cubicBezTo>
                      <a:pt x="4485" y="11726"/>
                      <a:pt x="6512" y="12012"/>
                      <a:pt x="7920" y="13460"/>
                    </a:cubicBezTo>
                    <a:cubicBezTo>
                      <a:pt x="9409" y="14990"/>
                      <a:pt x="9639" y="17230"/>
                      <a:pt x="8492" y="18568"/>
                    </a:cubicBezTo>
                    <a:cubicBezTo>
                      <a:pt x="8416" y="18609"/>
                      <a:pt x="8339" y="18648"/>
                      <a:pt x="8256" y="18675"/>
                    </a:cubicBezTo>
                    <a:cubicBezTo>
                      <a:pt x="8256" y="18675"/>
                      <a:pt x="5828" y="19329"/>
                      <a:pt x="5828" y="19329"/>
                    </a:cubicBezTo>
                    <a:close/>
                    <a:moveTo>
                      <a:pt x="2737" y="20164"/>
                    </a:moveTo>
                    <a:cubicBezTo>
                      <a:pt x="2665" y="20181"/>
                      <a:pt x="2443" y="20239"/>
                      <a:pt x="2291" y="20249"/>
                    </a:cubicBezTo>
                    <a:cubicBezTo>
                      <a:pt x="1751" y="20244"/>
                      <a:pt x="1313" y="19792"/>
                      <a:pt x="1313" y="19237"/>
                    </a:cubicBezTo>
                    <a:cubicBezTo>
                      <a:pt x="1321" y="19124"/>
                      <a:pt x="1365" y="18929"/>
                      <a:pt x="1380" y="18857"/>
                    </a:cubicBezTo>
                    <a:lnTo>
                      <a:pt x="2071" y="16283"/>
                    </a:lnTo>
                    <a:cubicBezTo>
                      <a:pt x="2822" y="16261"/>
                      <a:pt x="3630" y="16562"/>
                      <a:pt x="4265" y="17215"/>
                    </a:cubicBezTo>
                    <a:cubicBezTo>
                      <a:pt x="4911" y="17878"/>
                      <a:pt x="5214" y="18725"/>
                      <a:pt x="5181" y="19504"/>
                    </a:cubicBezTo>
                    <a:cubicBezTo>
                      <a:pt x="5181" y="19504"/>
                      <a:pt x="2737" y="20164"/>
                      <a:pt x="2737" y="20164"/>
                    </a:cubicBezTo>
                    <a:close/>
                    <a:moveTo>
                      <a:pt x="6888" y="11179"/>
                    </a:moveTo>
                    <a:cubicBezTo>
                      <a:pt x="6280" y="10927"/>
                      <a:pt x="5642" y="10783"/>
                      <a:pt x="5004" y="10774"/>
                    </a:cubicBezTo>
                    <a:lnTo>
                      <a:pt x="10063" y="5536"/>
                    </a:lnTo>
                    <a:cubicBezTo>
                      <a:pt x="10838" y="4759"/>
                      <a:pt x="11966" y="4536"/>
                      <a:pt x="13077" y="4819"/>
                    </a:cubicBezTo>
                    <a:cubicBezTo>
                      <a:pt x="13077" y="4819"/>
                      <a:pt x="6888" y="11179"/>
                      <a:pt x="6888" y="11179"/>
                    </a:cubicBezTo>
                    <a:close/>
                    <a:moveTo>
                      <a:pt x="9717" y="13672"/>
                    </a:moveTo>
                    <a:cubicBezTo>
                      <a:pt x="9473" y="13258"/>
                      <a:pt x="9194" y="12859"/>
                      <a:pt x="8848" y="12505"/>
                    </a:cubicBezTo>
                    <a:cubicBezTo>
                      <a:pt x="8447" y="12093"/>
                      <a:pt x="7986" y="11770"/>
                      <a:pt x="7507" y="11498"/>
                    </a:cubicBezTo>
                    <a:lnTo>
                      <a:pt x="13767" y="5064"/>
                    </a:lnTo>
                    <a:cubicBezTo>
                      <a:pt x="14259" y="5288"/>
                      <a:pt x="14729" y="5607"/>
                      <a:pt x="15145" y="6035"/>
                    </a:cubicBezTo>
                    <a:cubicBezTo>
                      <a:pt x="15500" y="6398"/>
                      <a:pt x="15775" y="6806"/>
                      <a:pt x="15987" y="7229"/>
                    </a:cubicBezTo>
                    <a:cubicBezTo>
                      <a:pt x="15987" y="7229"/>
                      <a:pt x="9717" y="13672"/>
                      <a:pt x="9717" y="13672"/>
                    </a:cubicBezTo>
                    <a:close/>
                    <a:moveTo>
                      <a:pt x="10519" y="16061"/>
                    </a:moveTo>
                    <a:cubicBezTo>
                      <a:pt x="10465" y="15452"/>
                      <a:pt x="10298" y="14854"/>
                      <a:pt x="10047" y="14288"/>
                    </a:cubicBezTo>
                    <a:lnTo>
                      <a:pt x="16257" y="7906"/>
                    </a:lnTo>
                    <a:cubicBezTo>
                      <a:pt x="16637" y="9140"/>
                      <a:pt x="16442" y="10429"/>
                      <a:pt x="15610" y="11284"/>
                    </a:cubicBezTo>
                    <a:cubicBezTo>
                      <a:pt x="15604" y="11290"/>
                      <a:pt x="15598" y="11293"/>
                      <a:pt x="15593" y="11298"/>
                    </a:cubicBezTo>
                    <a:lnTo>
                      <a:pt x="15602" y="11306"/>
                    </a:lnTo>
                    <a:lnTo>
                      <a:pt x="10525" y="16565"/>
                    </a:lnTo>
                    <a:cubicBezTo>
                      <a:pt x="10527" y="16397"/>
                      <a:pt x="10534" y="16232"/>
                      <a:pt x="10519" y="16061"/>
                    </a:cubicBezTo>
                    <a:moveTo>
                      <a:pt x="19308" y="1741"/>
                    </a:moveTo>
                    <a:cubicBezTo>
                      <a:pt x="18228" y="632"/>
                      <a:pt x="16805" y="0"/>
                      <a:pt x="15403" y="0"/>
                    </a:cubicBezTo>
                    <a:cubicBezTo>
                      <a:pt x="14220" y="0"/>
                      <a:pt x="13131" y="450"/>
                      <a:pt x="12335" y="1266"/>
                    </a:cubicBezTo>
                    <a:lnTo>
                      <a:pt x="9138" y="4577"/>
                    </a:lnTo>
                    <a:cubicBezTo>
                      <a:pt x="9129" y="4585"/>
                      <a:pt x="9118" y="4592"/>
                      <a:pt x="9108" y="4602"/>
                    </a:cubicBezTo>
                    <a:cubicBezTo>
                      <a:pt x="9103" y="4608"/>
                      <a:pt x="9100" y="4614"/>
                      <a:pt x="9095" y="4620"/>
                    </a:cubicBezTo>
                    <a:lnTo>
                      <a:pt x="9096" y="4621"/>
                    </a:lnTo>
                    <a:lnTo>
                      <a:pt x="2310" y="11647"/>
                    </a:lnTo>
                    <a:cubicBezTo>
                      <a:pt x="1998" y="11966"/>
                      <a:pt x="1771" y="12364"/>
                      <a:pt x="1645" y="12797"/>
                    </a:cubicBezTo>
                    <a:lnTo>
                      <a:pt x="102" y="18541"/>
                    </a:lnTo>
                    <a:cubicBezTo>
                      <a:pt x="100" y="18557"/>
                      <a:pt x="0" y="19008"/>
                      <a:pt x="0" y="19237"/>
                    </a:cubicBezTo>
                    <a:cubicBezTo>
                      <a:pt x="0" y="20541"/>
                      <a:pt x="1030" y="21599"/>
                      <a:pt x="2302" y="21599"/>
                    </a:cubicBezTo>
                    <a:cubicBezTo>
                      <a:pt x="2554" y="21599"/>
                      <a:pt x="3044" y="21475"/>
                      <a:pt x="3062" y="21473"/>
                    </a:cubicBezTo>
                    <a:lnTo>
                      <a:pt x="8630" y="19969"/>
                    </a:lnTo>
                    <a:cubicBezTo>
                      <a:pt x="9054" y="19839"/>
                      <a:pt x="9439" y="19604"/>
                      <a:pt x="9750" y="19283"/>
                    </a:cubicBezTo>
                    <a:lnTo>
                      <a:pt x="19776" y="8899"/>
                    </a:lnTo>
                    <a:cubicBezTo>
                      <a:pt x="21600" y="7023"/>
                      <a:pt x="21394" y="3881"/>
                      <a:pt x="19308" y="174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43DC138-6A1C-4355-983D-382EF9F48863}"/>
              </a:ext>
            </a:extLst>
          </p:cNvPr>
          <p:cNvSpPr>
            <a:spLocks noGrp="1"/>
          </p:cNvSpPr>
          <p:nvPr userDrawn="1">
            <p:ph sz="quarter" idx="10"/>
          </p:nvPr>
        </p:nvSpPr>
        <p:spPr>
          <a:xfrm>
            <a:off x="1295399" y="2130475"/>
            <a:ext cx="10395815" cy="360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4DC01D5-BC39-4AB7-9E35-D25F1D67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549" y="473506"/>
            <a:ext cx="9867666" cy="1325563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" name="Text Placeholder 31">
            <a:extLst>
              <a:ext uri="{FF2B5EF4-FFF2-40B4-BE49-F238E27FC236}">
                <a16:creationId xmlns:a16="http://schemas.microsoft.com/office/drawing/2014/main" id="{28A2903D-509A-4146-B7A8-79E21BC594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6544" y="1185094"/>
            <a:ext cx="1258677" cy="36895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F899253-77DD-6847-8178-8B46FDA2232D}"/>
              </a:ext>
            </a:extLst>
          </p:cNvPr>
          <p:cNvCxnSpPr>
            <a:cxnSpLocks/>
          </p:cNvCxnSpPr>
          <p:nvPr userDrawn="1"/>
        </p:nvCxnSpPr>
        <p:spPr>
          <a:xfrm>
            <a:off x="171210" y="6275482"/>
            <a:ext cx="1141119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2D9394F2-2E4E-274A-B196-9D0533F724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9183" y="6339583"/>
            <a:ext cx="1723219" cy="42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40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ercis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B214372-099A-4C50-9BD9-11C049395C2C}"/>
              </a:ext>
            </a:extLst>
          </p:cNvPr>
          <p:cNvGrpSpPr/>
          <p:nvPr userDrawn="1"/>
        </p:nvGrpSpPr>
        <p:grpSpPr>
          <a:xfrm>
            <a:off x="0" y="121610"/>
            <a:ext cx="1730829" cy="1990218"/>
            <a:chOff x="6309459" y="2009710"/>
            <a:chExt cx="2457566" cy="274473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13534A8-EC26-4251-97B5-3413F44BCFEB}"/>
                </a:ext>
              </a:extLst>
            </p:cNvPr>
            <p:cNvGrpSpPr/>
            <p:nvPr/>
          </p:nvGrpSpPr>
          <p:grpSpPr>
            <a:xfrm>
              <a:off x="6309459" y="2530765"/>
              <a:ext cx="2457566" cy="2223683"/>
              <a:chOff x="3293606" y="3529467"/>
              <a:chExt cx="1234850" cy="1117332"/>
            </a:xfrm>
          </p:grpSpPr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BEB03C81-7C3A-4582-95BC-51CA98DF74B8}"/>
                  </a:ext>
                </a:extLst>
              </p:cNvPr>
              <p:cNvSpPr/>
              <p:nvPr/>
            </p:nvSpPr>
            <p:spPr>
              <a:xfrm flipV="1">
                <a:off x="3995056" y="4408674"/>
                <a:ext cx="533400" cy="238125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" name="Trapezoid 4">
                <a:extLst>
                  <a:ext uri="{FF2B5EF4-FFF2-40B4-BE49-F238E27FC236}">
                    <a16:creationId xmlns:a16="http://schemas.microsoft.com/office/drawing/2014/main" id="{98764E92-AE7F-4AAE-877B-4E68CD919F1C}"/>
                  </a:ext>
                </a:extLst>
              </p:cNvPr>
              <p:cNvSpPr/>
              <p:nvPr/>
            </p:nvSpPr>
            <p:spPr>
              <a:xfrm rot="16200000" flipV="1">
                <a:off x="3410515" y="3412558"/>
                <a:ext cx="1001032" cy="1234850"/>
              </a:xfrm>
              <a:custGeom>
                <a:avLst/>
                <a:gdLst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30839 w 604840"/>
                  <a:gd name="connsiteY2" fmla="*/ 0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76083 w 604840"/>
                  <a:gd name="connsiteY2" fmla="*/ 0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85608 w 604840"/>
                  <a:gd name="connsiteY2" fmla="*/ 4763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90371 w 604840"/>
                  <a:gd name="connsiteY2" fmla="*/ 1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4840" h="296004">
                    <a:moveTo>
                      <a:pt x="0" y="296004"/>
                    </a:moveTo>
                    <a:lnTo>
                      <a:pt x="74001" y="0"/>
                    </a:lnTo>
                    <a:lnTo>
                      <a:pt x="590371" y="1"/>
                    </a:lnTo>
                    <a:lnTo>
                      <a:pt x="604840" y="296004"/>
                    </a:lnTo>
                    <a:lnTo>
                      <a:pt x="0" y="29600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827DF41-63BD-438B-BBA7-87C7454F147C}"/>
                </a:ext>
              </a:extLst>
            </p:cNvPr>
            <p:cNvGrpSpPr/>
            <p:nvPr/>
          </p:nvGrpSpPr>
          <p:grpSpPr>
            <a:xfrm>
              <a:off x="6587198" y="2993904"/>
              <a:ext cx="1967914" cy="932020"/>
              <a:chOff x="1253862" y="3408498"/>
              <a:chExt cx="1967914" cy="93202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D494963-4D92-438A-B6BF-3E3B0408E25D}"/>
                  </a:ext>
                </a:extLst>
              </p:cNvPr>
              <p:cNvSpPr/>
              <p:nvPr/>
            </p:nvSpPr>
            <p:spPr>
              <a:xfrm>
                <a:off x="1256591" y="3408498"/>
                <a:ext cx="1965185" cy="63668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3600" b="1" spc="-150" baseline="3000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Exercise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0494DF7-8A12-499D-ADFC-FC1A618F658D}"/>
                  </a:ext>
                </a:extLst>
              </p:cNvPr>
              <p:cNvSpPr/>
              <p:nvPr/>
            </p:nvSpPr>
            <p:spPr>
              <a:xfrm>
                <a:off x="1253862" y="3990742"/>
                <a:ext cx="1902088" cy="349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en-US" sz="1400">
                  <a:solidFill>
                    <a:schemeClr val="bg1"/>
                  </a:solidFill>
                  <a:latin typeface="Aller" panose="02000503030000020004" pitchFamily="2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5FB18A0-0D02-44D6-AD58-B008ADD877F5}"/>
                </a:ext>
              </a:extLst>
            </p:cNvPr>
            <p:cNvGrpSpPr/>
            <p:nvPr/>
          </p:nvGrpSpPr>
          <p:grpSpPr>
            <a:xfrm>
              <a:off x="7177453" y="2009710"/>
              <a:ext cx="721577" cy="721575"/>
              <a:chOff x="7177453" y="2009710"/>
              <a:chExt cx="721577" cy="721575"/>
            </a:xfrm>
          </p:grpSpPr>
          <p:sp>
            <p:nvSpPr>
              <p:cNvPr id="7" name="Teardrop 6">
                <a:extLst>
                  <a:ext uri="{FF2B5EF4-FFF2-40B4-BE49-F238E27FC236}">
                    <a16:creationId xmlns:a16="http://schemas.microsoft.com/office/drawing/2014/main" id="{3EF8B938-3C77-4D4D-BB7B-858C19C9DD26}"/>
                  </a:ext>
                </a:extLst>
              </p:cNvPr>
              <p:cNvSpPr/>
              <p:nvPr/>
            </p:nvSpPr>
            <p:spPr>
              <a:xfrm rot="2683240" flipV="1">
                <a:off x="7177453" y="2009710"/>
                <a:ext cx="721577" cy="721575"/>
              </a:xfrm>
              <a:prstGeom prst="teardrop">
                <a:avLst/>
              </a:prstGeom>
              <a:solidFill>
                <a:srgbClr val="E44C1C"/>
              </a:solidFill>
              <a:ln>
                <a:solidFill>
                  <a:schemeClr val="bg1"/>
                </a:solidFill>
              </a:ln>
              <a:effectLst>
                <a:outerShdw blurRad="1270000" dist="457200" dir="5400000" sx="80000" sy="8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" name="AutoShape 112">
                <a:extLst>
                  <a:ext uri="{FF2B5EF4-FFF2-40B4-BE49-F238E27FC236}">
                    <a16:creationId xmlns:a16="http://schemas.microsoft.com/office/drawing/2014/main" id="{396B2F23-0CF3-45E1-89C8-3EBE0B5A4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8356" y="2210058"/>
                <a:ext cx="279770" cy="280248"/>
              </a:xfrm>
              <a:custGeom>
                <a:avLst/>
                <a:gdLst>
                  <a:gd name="T0" fmla="*/ 10510 w 21020"/>
                  <a:gd name="T1" fmla="*/ 10800 h 21600"/>
                  <a:gd name="T2" fmla="*/ 10510 w 21020"/>
                  <a:gd name="T3" fmla="*/ 10800 h 21600"/>
                  <a:gd name="T4" fmla="*/ 10510 w 21020"/>
                  <a:gd name="T5" fmla="*/ 10800 h 21600"/>
                  <a:gd name="T6" fmla="*/ 10510 w 2102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020" h="21600">
                    <a:moveTo>
                      <a:pt x="18846" y="7946"/>
                    </a:moveTo>
                    <a:lnTo>
                      <a:pt x="17740" y="9091"/>
                    </a:lnTo>
                    <a:cubicBezTo>
                      <a:pt x="17740" y="8939"/>
                      <a:pt x="17758" y="8792"/>
                      <a:pt x="17744" y="8636"/>
                    </a:cubicBezTo>
                    <a:cubicBezTo>
                      <a:pt x="17629" y="7331"/>
                      <a:pt x="17036" y="6068"/>
                      <a:pt x="16074" y="5080"/>
                    </a:cubicBezTo>
                    <a:cubicBezTo>
                      <a:pt x="15004" y="3980"/>
                      <a:pt x="13585" y="3348"/>
                      <a:pt x="12180" y="3345"/>
                    </a:cubicBezTo>
                    <a:lnTo>
                      <a:pt x="13268" y="2218"/>
                    </a:lnTo>
                    <a:cubicBezTo>
                      <a:pt x="13812" y="1659"/>
                      <a:pt x="14572" y="1350"/>
                      <a:pt x="15403" y="1350"/>
                    </a:cubicBezTo>
                    <a:cubicBezTo>
                      <a:pt x="16460" y="1350"/>
                      <a:pt x="17546" y="1840"/>
                      <a:pt x="18381" y="2696"/>
                    </a:cubicBezTo>
                    <a:cubicBezTo>
                      <a:pt x="19165" y="3500"/>
                      <a:pt x="19631" y="4499"/>
                      <a:pt x="19698" y="5510"/>
                    </a:cubicBezTo>
                    <a:cubicBezTo>
                      <a:pt x="19760" y="6453"/>
                      <a:pt x="19457" y="7317"/>
                      <a:pt x="18846" y="7946"/>
                    </a:cubicBezTo>
                    <a:moveTo>
                      <a:pt x="5828" y="19329"/>
                    </a:moveTo>
                    <a:cubicBezTo>
                      <a:pt x="5813" y="18424"/>
                      <a:pt x="5454" y="17481"/>
                      <a:pt x="4730" y="16739"/>
                    </a:cubicBezTo>
                    <a:cubicBezTo>
                      <a:pt x="4046" y="16034"/>
                      <a:pt x="3150" y="15628"/>
                      <a:pt x="2257" y="15592"/>
                    </a:cubicBezTo>
                    <a:lnTo>
                      <a:pt x="2911" y="13157"/>
                    </a:lnTo>
                    <a:cubicBezTo>
                      <a:pt x="2959" y="12995"/>
                      <a:pt x="3052" y="12835"/>
                      <a:pt x="3168" y="12695"/>
                    </a:cubicBezTo>
                    <a:cubicBezTo>
                      <a:pt x="4485" y="11726"/>
                      <a:pt x="6512" y="12012"/>
                      <a:pt x="7920" y="13460"/>
                    </a:cubicBezTo>
                    <a:cubicBezTo>
                      <a:pt x="9409" y="14990"/>
                      <a:pt x="9639" y="17230"/>
                      <a:pt x="8492" y="18568"/>
                    </a:cubicBezTo>
                    <a:cubicBezTo>
                      <a:pt x="8416" y="18609"/>
                      <a:pt x="8339" y="18648"/>
                      <a:pt x="8256" y="18675"/>
                    </a:cubicBezTo>
                    <a:cubicBezTo>
                      <a:pt x="8256" y="18675"/>
                      <a:pt x="5828" y="19329"/>
                      <a:pt x="5828" y="19329"/>
                    </a:cubicBezTo>
                    <a:close/>
                    <a:moveTo>
                      <a:pt x="2737" y="20164"/>
                    </a:moveTo>
                    <a:cubicBezTo>
                      <a:pt x="2665" y="20181"/>
                      <a:pt x="2443" y="20239"/>
                      <a:pt x="2291" y="20249"/>
                    </a:cubicBezTo>
                    <a:cubicBezTo>
                      <a:pt x="1751" y="20244"/>
                      <a:pt x="1313" y="19792"/>
                      <a:pt x="1313" y="19237"/>
                    </a:cubicBezTo>
                    <a:cubicBezTo>
                      <a:pt x="1321" y="19124"/>
                      <a:pt x="1365" y="18929"/>
                      <a:pt x="1380" y="18857"/>
                    </a:cubicBezTo>
                    <a:lnTo>
                      <a:pt x="2071" y="16283"/>
                    </a:lnTo>
                    <a:cubicBezTo>
                      <a:pt x="2822" y="16261"/>
                      <a:pt x="3630" y="16562"/>
                      <a:pt x="4265" y="17215"/>
                    </a:cubicBezTo>
                    <a:cubicBezTo>
                      <a:pt x="4911" y="17878"/>
                      <a:pt x="5214" y="18725"/>
                      <a:pt x="5181" y="19504"/>
                    </a:cubicBezTo>
                    <a:cubicBezTo>
                      <a:pt x="5181" y="19504"/>
                      <a:pt x="2737" y="20164"/>
                      <a:pt x="2737" y="20164"/>
                    </a:cubicBezTo>
                    <a:close/>
                    <a:moveTo>
                      <a:pt x="6888" y="11179"/>
                    </a:moveTo>
                    <a:cubicBezTo>
                      <a:pt x="6280" y="10927"/>
                      <a:pt x="5642" y="10783"/>
                      <a:pt x="5004" y="10774"/>
                    </a:cubicBezTo>
                    <a:lnTo>
                      <a:pt x="10063" y="5536"/>
                    </a:lnTo>
                    <a:cubicBezTo>
                      <a:pt x="10838" y="4759"/>
                      <a:pt x="11966" y="4536"/>
                      <a:pt x="13077" y="4819"/>
                    </a:cubicBezTo>
                    <a:cubicBezTo>
                      <a:pt x="13077" y="4819"/>
                      <a:pt x="6888" y="11179"/>
                      <a:pt x="6888" y="11179"/>
                    </a:cubicBezTo>
                    <a:close/>
                    <a:moveTo>
                      <a:pt x="9717" y="13672"/>
                    </a:moveTo>
                    <a:cubicBezTo>
                      <a:pt x="9473" y="13258"/>
                      <a:pt x="9194" y="12859"/>
                      <a:pt x="8848" y="12505"/>
                    </a:cubicBezTo>
                    <a:cubicBezTo>
                      <a:pt x="8447" y="12093"/>
                      <a:pt x="7986" y="11770"/>
                      <a:pt x="7507" y="11498"/>
                    </a:cubicBezTo>
                    <a:lnTo>
                      <a:pt x="13767" y="5064"/>
                    </a:lnTo>
                    <a:cubicBezTo>
                      <a:pt x="14259" y="5288"/>
                      <a:pt x="14729" y="5607"/>
                      <a:pt x="15145" y="6035"/>
                    </a:cubicBezTo>
                    <a:cubicBezTo>
                      <a:pt x="15500" y="6398"/>
                      <a:pt x="15775" y="6806"/>
                      <a:pt x="15987" y="7229"/>
                    </a:cubicBezTo>
                    <a:cubicBezTo>
                      <a:pt x="15987" y="7229"/>
                      <a:pt x="9717" y="13672"/>
                      <a:pt x="9717" y="13672"/>
                    </a:cubicBezTo>
                    <a:close/>
                    <a:moveTo>
                      <a:pt x="10519" y="16061"/>
                    </a:moveTo>
                    <a:cubicBezTo>
                      <a:pt x="10465" y="15452"/>
                      <a:pt x="10298" y="14854"/>
                      <a:pt x="10047" y="14288"/>
                    </a:cubicBezTo>
                    <a:lnTo>
                      <a:pt x="16257" y="7906"/>
                    </a:lnTo>
                    <a:cubicBezTo>
                      <a:pt x="16637" y="9140"/>
                      <a:pt x="16442" y="10429"/>
                      <a:pt x="15610" y="11284"/>
                    </a:cubicBezTo>
                    <a:cubicBezTo>
                      <a:pt x="15604" y="11290"/>
                      <a:pt x="15598" y="11293"/>
                      <a:pt x="15593" y="11298"/>
                    </a:cubicBezTo>
                    <a:lnTo>
                      <a:pt x="15602" y="11306"/>
                    </a:lnTo>
                    <a:lnTo>
                      <a:pt x="10525" y="16565"/>
                    </a:lnTo>
                    <a:cubicBezTo>
                      <a:pt x="10527" y="16397"/>
                      <a:pt x="10534" y="16232"/>
                      <a:pt x="10519" y="16061"/>
                    </a:cubicBezTo>
                    <a:moveTo>
                      <a:pt x="19308" y="1741"/>
                    </a:moveTo>
                    <a:cubicBezTo>
                      <a:pt x="18228" y="632"/>
                      <a:pt x="16805" y="0"/>
                      <a:pt x="15403" y="0"/>
                    </a:cubicBezTo>
                    <a:cubicBezTo>
                      <a:pt x="14220" y="0"/>
                      <a:pt x="13131" y="450"/>
                      <a:pt x="12335" y="1266"/>
                    </a:cubicBezTo>
                    <a:lnTo>
                      <a:pt x="9138" y="4577"/>
                    </a:lnTo>
                    <a:cubicBezTo>
                      <a:pt x="9129" y="4585"/>
                      <a:pt x="9118" y="4592"/>
                      <a:pt x="9108" y="4602"/>
                    </a:cubicBezTo>
                    <a:cubicBezTo>
                      <a:pt x="9103" y="4608"/>
                      <a:pt x="9100" y="4614"/>
                      <a:pt x="9095" y="4620"/>
                    </a:cubicBezTo>
                    <a:lnTo>
                      <a:pt x="9096" y="4621"/>
                    </a:lnTo>
                    <a:lnTo>
                      <a:pt x="2310" y="11647"/>
                    </a:lnTo>
                    <a:cubicBezTo>
                      <a:pt x="1998" y="11966"/>
                      <a:pt x="1771" y="12364"/>
                      <a:pt x="1645" y="12797"/>
                    </a:cubicBezTo>
                    <a:lnTo>
                      <a:pt x="102" y="18541"/>
                    </a:lnTo>
                    <a:cubicBezTo>
                      <a:pt x="100" y="18557"/>
                      <a:pt x="0" y="19008"/>
                      <a:pt x="0" y="19237"/>
                    </a:cubicBezTo>
                    <a:cubicBezTo>
                      <a:pt x="0" y="20541"/>
                      <a:pt x="1030" y="21599"/>
                      <a:pt x="2302" y="21599"/>
                    </a:cubicBezTo>
                    <a:cubicBezTo>
                      <a:pt x="2554" y="21599"/>
                      <a:pt x="3044" y="21475"/>
                      <a:pt x="3062" y="21473"/>
                    </a:cubicBezTo>
                    <a:lnTo>
                      <a:pt x="8630" y="19969"/>
                    </a:lnTo>
                    <a:cubicBezTo>
                      <a:pt x="9054" y="19839"/>
                      <a:pt x="9439" y="19604"/>
                      <a:pt x="9750" y="19283"/>
                    </a:cubicBezTo>
                    <a:lnTo>
                      <a:pt x="19776" y="8899"/>
                    </a:lnTo>
                    <a:cubicBezTo>
                      <a:pt x="21600" y="7023"/>
                      <a:pt x="21394" y="3881"/>
                      <a:pt x="19308" y="174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7481A68F-8C05-4030-9F56-91D97A44D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549" y="473506"/>
            <a:ext cx="9867666" cy="1325563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4" name="Content Placeholder 13">
            <a:extLst>
              <a:ext uri="{FF2B5EF4-FFF2-40B4-BE49-F238E27FC236}">
                <a16:creationId xmlns:a16="http://schemas.microsoft.com/office/drawing/2014/main" id="{AB71984E-FC9F-4ACB-B52A-FD8C66EC22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06757" y="2297901"/>
            <a:ext cx="5089244" cy="3724848"/>
          </a:xfrm>
        </p:spPr>
        <p:txBody>
          <a:bodyPr/>
          <a:lstStyle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990600" marR="0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lvl3pPr>
            <a:lvl4pPr marL="12573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lvl4pPr>
            <a:lvl5pPr marL="15240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90600" marR="0" lvl="2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57300" marR="0" lvl="3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24000" marR="0" lvl="4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Content Placeholder 13">
            <a:extLst>
              <a:ext uri="{FF2B5EF4-FFF2-40B4-BE49-F238E27FC236}">
                <a16:creationId xmlns:a16="http://schemas.microsoft.com/office/drawing/2014/main" id="{4B8BA9CC-5556-4102-95B9-2434DA40CBD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2497" y="2297901"/>
            <a:ext cx="5488718" cy="3724848"/>
          </a:xfrm>
        </p:spPr>
        <p:txBody>
          <a:bodyPr/>
          <a:lstStyle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990600" marR="0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lvl3pPr>
            <a:lvl4pPr marL="12573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lvl4pPr>
            <a:lvl5pPr marL="15240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90600" marR="0" lvl="2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57300" marR="0" lvl="3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24000" marR="0" lvl="4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Text Placeholder 31">
            <a:extLst>
              <a:ext uri="{FF2B5EF4-FFF2-40B4-BE49-F238E27FC236}">
                <a16:creationId xmlns:a16="http://schemas.microsoft.com/office/drawing/2014/main" id="{326AA160-457D-420F-B182-5814C1CA8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6544" y="1185094"/>
            <a:ext cx="1258677" cy="36895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928D54D-7195-8D46-AF0E-B48F7E48A5C0}"/>
              </a:ext>
            </a:extLst>
          </p:cNvPr>
          <p:cNvCxnSpPr>
            <a:cxnSpLocks/>
          </p:cNvCxnSpPr>
          <p:nvPr userDrawn="1"/>
        </p:nvCxnSpPr>
        <p:spPr>
          <a:xfrm>
            <a:off x="171210" y="6275482"/>
            <a:ext cx="1141119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90C86BEA-5856-4C4B-ADE2-CF35D058C6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9183" y="6339583"/>
            <a:ext cx="1723219" cy="42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12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swer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B303932-DB18-4A1C-A2C9-9B1508E52C8D}"/>
              </a:ext>
            </a:extLst>
          </p:cNvPr>
          <p:cNvGrpSpPr/>
          <p:nvPr userDrawn="1"/>
        </p:nvGrpSpPr>
        <p:grpSpPr>
          <a:xfrm>
            <a:off x="0" y="140257"/>
            <a:ext cx="1730829" cy="1990218"/>
            <a:chOff x="6309459" y="2009710"/>
            <a:chExt cx="2457566" cy="274473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88D62B1-DF69-41F9-99D0-26DF475984EB}"/>
                </a:ext>
              </a:extLst>
            </p:cNvPr>
            <p:cNvGrpSpPr/>
            <p:nvPr/>
          </p:nvGrpSpPr>
          <p:grpSpPr>
            <a:xfrm>
              <a:off x="6309459" y="2530765"/>
              <a:ext cx="2457566" cy="2223683"/>
              <a:chOff x="3293606" y="3529467"/>
              <a:chExt cx="1234850" cy="1117332"/>
            </a:xfrm>
          </p:grpSpPr>
          <p:sp>
            <p:nvSpPr>
              <p:cNvPr id="31" name="Right Triangle 30">
                <a:extLst>
                  <a:ext uri="{FF2B5EF4-FFF2-40B4-BE49-F238E27FC236}">
                    <a16:creationId xmlns:a16="http://schemas.microsoft.com/office/drawing/2014/main" id="{C51B8D34-29ED-4606-8DF9-73559FCF2874}"/>
                  </a:ext>
                </a:extLst>
              </p:cNvPr>
              <p:cNvSpPr/>
              <p:nvPr/>
            </p:nvSpPr>
            <p:spPr>
              <a:xfrm flipV="1">
                <a:off x="3995056" y="4408674"/>
                <a:ext cx="533400" cy="238125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2" name="Trapezoid 4">
                <a:extLst>
                  <a:ext uri="{FF2B5EF4-FFF2-40B4-BE49-F238E27FC236}">
                    <a16:creationId xmlns:a16="http://schemas.microsoft.com/office/drawing/2014/main" id="{4D8DC818-84EF-4839-B1FC-34F63103C951}"/>
                  </a:ext>
                </a:extLst>
              </p:cNvPr>
              <p:cNvSpPr/>
              <p:nvPr/>
            </p:nvSpPr>
            <p:spPr>
              <a:xfrm rot="16200000" flipV="1">
                <a:off x="3410515" y="3412558"/>
                <a:ext cx="1001032" cy="1234850"/>
              </a:xfrm>
              <a:custGeom>
                <a:avLst/>
                <a:gdLst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30839 w 604840"/>
                  <a:gd name="connsiteY2" fmla="*/ 0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76083 w 604840"/>
                  <a:gd name="connsiteY2" fmla="*/ 0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85608 w 604840"/>
                  <a:gd name="connsiteY2" fmla="*/ 4763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90371 w 604840"/>
                  <a:gd name="connsiteY2" fmla="*/ 1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4840" h="296004">
                    <a:moveTo>
                      <a:pt x="0" y="296004"/>
                    </a:moveTo>
                    <a:lnTo>
                      <a:pt x="74001" y="0"/>
                    </a:lnTo>
                    <a:lnTo>
                      <a:pt x="590371" y="1"/>
                    </a:lnTo>
                    <a:lnTo>
                      <a:pt x="604840" y="296004"/>
                    </a:lnTo>
                    <a:lnTo>
                      <a:pt x="0" y="296004"/>
                    </a:lnTo>
                    <a:close/>
                  </a:path>
                </a:pathLst>
              </a:custGeom>
              <a:solidFill>
                <a:srgbClr val="E44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69D307B-0F8D-43C4-822F-3F5EBC6D9C59}"/>
                </a:ext>
              </a:extLst>
            </p:cNvPr>
            <p:cNvGrpSpPr/>
            <p:nvPr userDrawn="1"/>
          </p:nvGrpSpPr>
          <p:grpSpPr>
            <a:xfrm>
              <a:off x="6524102" y="2976059"/>
              <a:ext cx="1965185" cy="949865"/>
              <a:chOff x="1190766" y="3390653"/>
              <a:chExt cx="1965185" cy="949865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5BB1105-6788-439C-A46E-D64CCD0B887D}"/>
                  </a:ext>
                </a:extLst>
              </p:cNvPr>
              <p:cNvSpPr/>
              <p:nvPr userDrawn="1"/>
            </p:nvSpPr>
            <p:spPr>
              <a:xfrm>
                <a:off x="1190766" y="3390653"/>
                <a:ext cx="1965185" cy="636688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3600" b="1" spc="-150" baseline="3000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Answer 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10C494F-1315-4492-A061-B1CE52399BC6}"/>
                  </a:ext>
                </a:extLst>
              </p:cNvPr>
              <p:cNvSpPr/>
              <p:nvPr/>
            </p:nvSpPr>
            <p:spPr>
              <a:xfrm>
                <a:off x="1253862" y="3990742"/>
                <a:ext cx="1902088" cy="349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en-US" sz="1400">
                  <a:solidFill>
                    <a:schemeClr val="bg1"/>
                  </a:solidFill>
                  <a:latin typeface="Aller" panose="02000503030000020004" pitchFamily="2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8" name="Teardrop 27">
              <a:extLst>
                <a:ext uri="{FF2B5EF4-FFF2-40B4-BE49-F238E27FC236}">
                  <a16:creationId xmlns:a16="http://schemas.microsoft.com/office/drawing/2014/main" id="{8EED525D-D61B-4830-AE24-556A4087777D}"/>
                </a:ext>
              </a:extLst>
            </p:cNvPr>
            <p:cNvSpPr/>
            <p:nvPr/>
          </p:nvSpPr>
          <p:spPr>
            <a:xfrm rot="2683240" flipV="1">
              <a:off x="7177453" y="2009710"/>
              <a:ext cx="721576" cy="721575"/>
            </a:xfrm>
            <a:prstGeom prst="teardrop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  <a:effectLst>
              <a:outerShdw blurRad="1270000" dist="457200" dir="5400000" sx="80000" sy="8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34" name="Graphic 33" descr="Checklist RTL">
            <a:extLst>
              <a:ext uri="{FF2B5EF4-FFF2-40B4-BE49-F238E27FC236}">
                <a16:creationId xmlns:a16="http://schemas.microsoft.com/office/drawing/2014/main" id="{974716A2-4C97-471F-B11C-39FCCCDDCA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1646" y="271119"/>
            <a:ext cx="287535" cy="28753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AA308B01-867E-44EB-A5B0-E97EDCBF7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549" y="473506"/>
            <a:ext cx="9867666" cy="1325563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Content Placeholder 13">
            <a:extLst>
              <a:ext uri="{FF2B5EF4-FFF2-40B4-BE49-F238E27FC236}">
                <a16:creationId xmlns:a16="http://schemas.microsoft.com/office/drawing/2014/main" id="{1DAB933A-FE34-47F5-8DE6-9E03F5FB78C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95399" y="2130475"/>
            <a:ext cx="10395815" cy="360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31">
            <a:extLst>
              <a:ext uri="{FF2B5EF4-FFF2-40B4-BE49-F238E27FC236}">
                <a16:creationId xmlns:a16="http://schemas.microsoft.com/office/drawing/2014/main" id="{2BE1FF4A-4359-492F-B5C1-BF7F9DF1DD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6544" y="1185094"/>
            <a:ext cx="1258677" cy="36895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9691BE9-7A02-C848-AF3D-84C639AFAA6C}"/>
              </a:ext>
            </a:extLst>
          </p:cNvPr>
          <p:cNvCxnSpPr>
            <a:cxnSpLocks/>
          </p:cNvCxnSpPr>
          <p:nvPr userDrawn="1"/>
        </p:nvCxnSpPr>
        <p:spPr>
          <a:xfrm>
            <a:off x="171210" y="6275482"/>
            <a:ext cx="1141119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0F90553D-F93E-0F4D-B6D7-D3985FB081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9183" y="6339583"/>
            <a:ext cx="1723219" cy="42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25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swer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B303932-DB18-4A1C-A2C9-9B1508E52C8D}"/>
              </a:ext>
            </a:extLst>
          </p:cNvPr>
          <p:cNvGrpSpPr/>
          <p:nvPr userDrawn="1"/>
        </p:nvGrpSpPr>
        <p:grpSpPr>
          <a:xfrm>
            <a:off x="0" y="140257"/>
            <a:ext cx="1730829" cy="1990218"/>
            <a:chOff x="6309459" y="2009710"/>
            <a:chExt cx="2457566" cy="274473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88D62B1-DF69-41F9-99D0-26DF475984EB}"/>
                </a:ext>
              </a:extLst>
            </p:cNvPr>
            <p:cNvGrpSpPr/>
            <p:nvPr/>
          </p:nvGrpSpPr>
          <p:grpSpPr>
            <a:xfrm>
              <a:off x="6309459" y="2530765"/>
              <a:ext cx="2457566" cy="2223683"/>
              <a:chOff x="3293606" y="3529467"/>
              <a:chExt cx="1234850" cy="1117332"/>
            </a:xfrm>
          </p:grpSpPr>
          <p:sp>
            <p:nvSpPr>
              <p:cNvPr id="31" name="Right Triangle 30">
                <a:extLst>
                  <a:ext uri="{FF2B5EF4-FFF2-40B4-BE49-F238E27FC236}">
                    <a16:creationId xmlns:a16="http://schemas.microsoft.com/office/drawing/2014/main" id="{C51B8D34-29ED-4606-8DF9-73559FCF2874}"/>
                  </a:ext>
                </a:extLst>
              </p:cNvPr>
              <p:cNvSpPr/>
              <p:nvPr/>
            </p:nvSpPr>
            <p:spPr>
              <a:xfrm flipV="1">
                <a:off x="3995056" y="4408674"/>
                <a:ext cx="533400" cy="238125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2" name="Trapezoid 4">
                <a:extLst>
                  <a:ext uri="{FF2B5EF4-FFF2-40B4-BE49-F238E27FC236}">
                    <a16:creationId xmlns:a16="http://schemas.microsoft.com/office/drawing/2014/main" id="{4D8DC818-84EF-4839-B1FC-34F63103C951}"/>
                  </a:ext>
                </a:extLst>
              </p:cNvPr>
              <p:cNvSpPr/>
              <p:nvPr/>
            </p:nvSpPr>
            <p:spPr>
              <a:xfrm rot="16200000" flipV="1">
                <a:off x="3410515" y="3412558"/>
                <a:ext cx="1001032" cy="1234850"/>
              </a:xfrm>
              <a:custGeom>
                <a:avLst/>
                <a:gdLst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30839 w 604840"/>
                  <a:gd name="connsiteY2" fmla="*/ 0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76083 w 604840"/>
                  <a:gd name="connsiteY2" fmla="*/ 0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85608 w 604840"/>
                  <a:gd name="connsiteY2" fmla="*/ 4763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90371 w 604840"/>
                  <a:gd name="connsiteY2" fmla="*/ 1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4840" h="296004">
                    <a:moveTo>
                      <a:pt x="0" y="296004"/>
                    </a:moveTo>
                    <a:lnTo>
                      <a:pt x="74001" y="0"/>
                    </a:lnTo>
                    <a:lnTo>
                      <a:pt x="590371" y="1"/>
                    </a:lnTo>
                    <a:lnTo>
                      <a:pt x="604840" y="296004"/>
                    </a:lnTo>
                    <a:lnTo>
                      <a:pt x="0" y="296004"/>
                    </a:lnTo>
                    <a:close/>
                  </a:path>
                </a:pathLst>
              </a:custGeom>
              <a:solidFill>
                <a:srgbClr val="E44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69D307B-0F8D-43C4-822F-3F5EBC6D9C59}"/>
                </a:ext>
              </a:extLst>
            </p:cNvPr>
            <p:cNvGrpSpPr/>
            <p:nvPr userDrawn="1"/>
          </p:nvGrpSpPr>
          <p:grpSpPr>
            <a:xfrm>
              <a:off x="6524102" y="2976059"/>
              <a:ext cx="1965185" cy="949865"/>
              <a:chOff x="1190766" y="3390653"/>
              <a:chExt cx="1965185" cy="949865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5BB1105-6788-439C-A46E-D64CCD0B887D}"/>
                  </a:ext>
                </a:extLst>
              </p:cNvPr>
              <p:cNvSpPr/>
              <p:nvPr userDrawn="1"/>
            </p:nvSpPr>
            <p:spPr>
              <a:xfrm>
                <a:off x="1190766" y="3390653"/>
                <a:ext cx="1965185" cy="636688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3600" b="1" spc="-150" baseline="3000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Answer 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10C494F-1315-4492-A061-B1CE52399BC6}"/>
                  </a:ext>
                </a:extLst>
              </p:cNvPr>
              <p:cNvSpPr/>
              <p:nvPr/>
            </p:nvSpPr>
            <p:spPr>
              <a:xfrm>
                <a:off x="1253862" y="3990742"/>
                <a:ext cx="1902088" cy="349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en-US" sz="1400">
                  <a:solidFill>
                    <a:schemeClr val="bg1"/>
                  </a:solidFill>
                  <a:latin typeface="Aller" panose="02000503030000020004" pitchFamily="2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8" name="Teardrop 27">
              <a:extLst>
                <a:ext uri="{FF2B5EF4-FFF2-40B4-BE49-F238E27FC236}">
                  <a16:creationId xmlns:a16="http://schemas.microsoft.com/office/drawing/2014/main" id="{8EED525D-D61B-4830-AE24-556A4087777D}"/>
                </a:ext>
              </a:extLst>
            </p:cNvPr>
            <p:cNvSpPr/>
            <p:nvPr/>
          </p:nvSpPr>
          <p:spPr>
            <a:xfrm rot="2683240" flipV="1">
              <a:off x="7177453" y="2009710"/>
              <a:ext cx="721576" cy="721575"/>
            </a:xfrm>
            <a:prstGeom prst="teardrop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  <a:effectLst>
              <a:outerShdw blurRad="1270000" dist="457200" dir="5400000" sx="80000" sy="8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34" name="Graphic 33" descr="Checklist RTL">
            <a:extLst>
              <a:ext uri="{FF2B5EF4-FFF2-40B4-BE49-F238E27FC236}">
                <a16:creationId xmlns:a16="http://schemas.microsoft.com/office/drawing/2014/main" id="{974716A2-4C97-471F-B11C-39FCCCDDCA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1646" y="271119"/>
            <a:ext cx="287535" cy="28753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F7764941-BD18-4804-A576-98B17D0C6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549" y="473506"/>
            <a:ext cx="9867666" cy="1325563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7FE6C0B5-F54F-48C8-8ACB-A32C3A2ECD5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06757" y="2297901"/>
            <a:ext cx="5089244" cy="3724848"/>
          </a:xfrm>
        </p:spPr>
        <p:txBody>
          <a:bodyPr/>
          <a:lstStyle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990600" marR="0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lvl3pPr>
            <a:lvl4pPr marL="12573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lvl4pPr>
            <a:lvl5pPr marL="15240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90600" marR="0" lvl="2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57300" marR="0" lvl="3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24000" marR="0" lvl="4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Content Placeholder 13">
            <a:extLst>
              <a:ext uri="{FF2B5EF4-FFF2-40B4-BE49-F238E27FC236}">
                <a16:creationId xmlns:a16="http://schemas.microsoft.com/office/drawing/2014/main" id="{F0306877-8175-4762-AED9-8A2BFA585E3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2497" y="2297901"/>
            <a:ext cx="5488718" cy="3724848"/>
          </a:xfrm>
        </p:spPr>
        <p:txBody>
          <a:bodyPr/>
          <a:lstStyle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990600" marR="0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lvl3pPr>
            <a:lvl4pPr marL="12573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lvl4pPr>
            <a:lvl5pPr marL="15240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90600" marR="0" lvl="2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57300" marR="0" lvl="3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24000" marR="0" lvl="4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31">
            <a:extLst>
              <a:ext uri="{FF2B5EF4-FFF2-40B4-BE49-F238E27FC236}">
                <a16:creationId xmlns:a16="http://schemas.microsoft.com/office/drawing/2014/main" id="{7D09FF9E-C4D5-49EB-96FC-12855AD74A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6544" y="1185094"/>
            <a:ext cx="1258677" cy="36895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3ECA26-0AD2-794B-B8B1-5AA5A6847ED1}"/>
              </a:ext>
            </a:extLst>
          </p:cNvPr>
          <p:cNvCxnSpPr>
            <a:cxnSpLocks/>
          </p:cNvCxnSpPr>
          <p:nvPr userDrawn="1"/>
        </p:nvCxnSpPr>
        <p:spPr>
          <a:xfrm>
            <a:off x="171210" y="6275482"/>
            <a:ext cx="1141119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885CC1E3-8EF8-D24C-81A0-D9F0E506E3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9183" y="6339583"/>
            <a:ext cx="1723219" cy="42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90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ample question (1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F995F1B0-9F36-49FE-AD03-08CC62768420}"/>
              </a:ext>
            </a:extLst>
          </p:cNvPr>
          <p:cNvGrpSpPr/>
          <p:nvPr userDrawn="1"/>
        </p:nvGrpSpPr>
        <p:grpSpPr>
          <a:xfrm>
            <a:off x="0" y="140257"/>
            <a:ext cx="1730829" cy="1990218"/>
            <a:chOff x="6309459" y="2009710"/>
            <a:chExt cx="2457566" cy="274473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5EBAB26-CBCE-410C-A1C2-FD39DC3F6CB2}"/>
                </a:ext>
              </a:extLst>
            </p:cNvPr>
            <p:cNvGrpSpPr/>
            <p:nvPr/>
          </p:nvGrpSpPr>
          <p:grpSpPr>
            <a:xfrm>
              <a:off x="6309459" y="2530765"/>
              <a:ext cx="2457566" cy="2223683"/>
              <a:chOff x="3293606" y="3529467"/>
              <a:chExt cx="1234850" cy="1117332"/>
            </a:xfrm>
          </p:grpSpPr>
          <p:sp>
            <p:nvSpPr>
              <p:cNvPr id="32" name="Right Triangle 31">
                <a:extLst>
                  <a:ext uri="{FF2B5EF4-FFF2-40B4-BE49-F238E27FC236}">
                    <a16:creationId xmlns:a16="http://schemas.microsoft.com/office/drawing/2014/main" id="{F82E7190-172B-425B-A1E1-261DE8EF0F77}"/>
                  </a:ext>
                </a:extLst>
              </p:cNvPr>
              <p:cNvSpPr/>
              <p:nvPr/>
            </p:nvSpPr>
            <p:spPr>
              <a:xfrm flipV="1">
                <a:off x="3995056" y="4408674"/>
                <a:ext cx="533400" cy="238125"/>
              </a:xfrm>
              <a:prstGeom prst="rtTriangle">
                <a:avLst/>
              </a:prstGeom>
              <a:solidFill>
                <a:srgbClr val="6867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3" name="Trapezoid 4">
                <a:extLst>
                  <a:ext uri="{FF2B5EF4-FFF2-40B4-BE49-F238E27FC236}">
                    <a16:creationId xmlns:a16="http://schemas.microsoft.com/office/drawing/2014/main" id="{CA653B65-C25C-475D-960A-CC5F062853B8}"/>
                  </a:ext>
                </a:extLst>
              </p:cNvPr>
              <p:cNvSpPr/>
              <p:nvPr/>
            </p:nvSpPr>
            <p:spPr>
              <a:xfrm rot="16200000" flipV="1">
                <a:off x="3410515" y="3412558"/>
                <a:ext cx="1001032" cy="1234850"/>
              </a:xfrm>
              <a:custGeom>
                <a:avLst/>
                <a:gdLst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30839 w 604840"/>
                  <a:gd name="connsiteY2" fmla="*/ 0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76083 w 604840"/>
                  <a:gd name="connsiteY2" fmla="*/ 0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85608 w 604840"/>
                  <a:gd name="connsiteY2" fmla="*/ 4763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90371 w 604840"/>
                  <a:gd name="connsiteY2" fmla="*/ 1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4840" h="296004">
                    <a:moveTo>
                      <a:pt x="0" y="296004"/>
                    </a:moveTo>
                    <a:lnTo>
                      <a:pt x="74001" y="0"/>
                    </a:lnTo>
                    <a:lnTo>
                      <a:pt x="590371" y="1"/>
                    </a:lnTo>
                    <a:lnTo>
                      <a:pt x="604840" y="296004"/>
                    </a:lnTo>
                    <a:lnTo>
                      <a:pt x="0" y="296004"/>
                    </a:lnTo>
                    <a:close/>
                  </a:path>
                </a:pathLst>
              </a:custGeom>
              <a:solidFill>
                <a:srgbClr val="0AB6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E17D29E-86E3-4A38-A75D-C76F5BDA2ACE}"/>
                </a:ext>
              </a:extLst>
            </p:cNvPr>
            <p:cNvGrpSpPr/>
            <p:nvPr/>
          </p:nvGrpSpPr>
          <p:grpSpPr>
            <a:xfrm>
              <a:off x="6587198" y="3046607"/>
              <a:ext cx="2031009" cy="879317"/>
              <a:chOff x="1253862" y="3461201"/>
              <a:chExt cx="2031009" cy="879317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D51AD2D-80E1-41DF-888B-047BBD515BE2}"/>
                  </a:ext>
                </a:extLst>
              </p:cNvPr>
              <p:cNvSpPr/>
              <p:nvPr/>
            </p:nvSpPr>
            <p:spPr>
              <a:xfrm>
                <a:off x="1253862" y="3461201"/>
                <a:ext cx="2031009" cy="63669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3600" b="1" spc="-150" baseline="3000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Example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9EF615B-EC55-4411-99DF-FDEA2E62FFF4}"/>
                  </a:ext>
                </a:extLst>
              </p:cNvPr>
              <p:cNvSpPr/>
              <p:nvPr/>
            </p:nvSpPr>
            <p:spPr>
              <a:xfrm>
                <a:off x="1253862" y="3990742"/>
                <a:ext cx="1902088" cy="349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en-US" sz="1400">
                  <a:solidFill>
                    <a:schemeClr val="bg1"/>
                  </a:solidFill>
                  <a:latin typeface="Aller" panose="02000503030000020004" pitchFamily="2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9" name="Teardrop 28">
              <a:extLst>
                <a:ext uri="{FF2B5EF4-FFF2-40B4-BE49-F238E27FC236}">
                  <a16:creationId xmlns:a16="http://schemas.microsoft.com/office/drawing/2014/main" id="{1929CA65-4336-4F3D-8CDD-C164F37FBE0B}"/>
                </a:ext>
              </a:extLst>
            </p:cNvPr>
            <p:cNvSpPr/>
            <p:nvPr/>
          </p:nvSpPr>
          <p:spPr>
            <a:xfrm rot="2683240" flipV="1">
              <a:off x="7177453" y="2009710"/>
              <a:ext cx="721576" cy="721575"/>
            </a:xfrm>
            <a:prstGeom prst="teardrop">
              <a:avLst/>
            </a:prstGeom>
            <a:solidFill>
              <a:srgbClr val="056F19"/>
            </a:solidFill>
            <a:ln>
              <a:solidFill>
                <a:schemeClr val="bg1"/>
              </a:solidFill>
            </a:ln>
            <a:effectLst>
              <a:outerShdw blurRad="1270000" dist="457200" dir="5400000" sx="80000" sy="8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35" name="Graphic 34" descr="Lightbulb">
            <a:extLst>
              <a:ext uri="{FF2B5EF4-FFF2-40B4-BE49-F238E27FC236}">
                <a16:creationId xmlns:a16="http://schemas.microsoft.com/office/drawing/2014/main" id="{3579A0B3-5567-484E-A741-ED0554D49B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86819" y="251048"/>
            <a:ext cx="357190" cy="35719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3291706-1092-47EB-A389-0D3305DEA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549" y="473506"/>
            <a:ext cx="9867666" cy="1325563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77BB5CF6-F337-4B52-9E11-B2186F1EE3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95399" y="2130475"/>
            <a:ext cx="10395815" cy="360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31">
            <a:extLst>
              <a:ext uri="{FF2B5EF4-FFF2-40B4-BE49-F238E27FC236}">
                <a16:creationId xmlns:a16="http://schemas.microsoft.com/office/drawing/2014/main" id="{9A186E8C-013A-42F7-9261-B72741D3C7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6544" y="1185094"/>
            <a:ext cx="1258677" cy="36895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1C5A756-73BB-CE4F-A338-3F4C1B775796}"/>
              </a:ext>
            </a:extLst>
          </p:cNvPr>
          <p:cNvCxnSpPr>
            <a:cxnSpLocks/>
          </p:cNvCxnSpPr>
          <p:nvPr userDrawn="1"/>
        </p:nvCxnSpPr>
        <p:spPr>
          <a:xfrm>
            <a:off x="171210" y="6275482"/>
            <a:ext cx="1141119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AF6E0355-8ED8-B548-8723-86CCAF9A31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9183" y="6339583"/>
            <a:ext cx="1723219" cy="42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838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ample answer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phic 34" descr="Lightbulb">
            <a:extLst>
              <a:ext uri="{FF2B5EF4-FFF2-40B4-BE49-F238E27FC236}">
                <a16:creationId xmlns:a16="http://schemas.microsoft.com/office/drawing/2014/main" id="{3579A0B3-5567-484E-A741-ED0554D49B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86819" y="251048"/>
            <a:ext cx="357190" cy="35719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FC1B63E-43F5-440C-B3B3-A9F5F6C880F2}"/>
              </a:ext>
            </a:extLst>
          </p:cNvPr>
          <p:cNvGrpSpPr/>
          <p:nvPr userDrawn="1"/>
        </p:nvGrpSpPr>
        <p:grpSpPr>
          <a:xfrm>
            <a:off x="0" y="140257"/>
            <a:ext cx="1730829" cy="1990218"/>
            <a:chOff x="6309459" y="2009710"/>
            <a:chExt cx="2457566" cy="274473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CB571AE-35DC-4790-9362-A22E0F1E9ECB}"/>
                </a:ext>
              </a:extLst>
            </p:cNvPr>
            <p:cNvGrpSpPr/>
            <p:nvPr/>
          </p:nvGrpSpPr>
          <p:grpSpPr>
            <a:xfrm>
              <a:off x="6309459" y="2530765"/>
              <a:ext cx="2457566" cy="2223683"/>
              <a:chOff x="3293606" y="3529467"/>
              <a:chExt cx="1234850" cy="1117332"/>
            </a:xfrm>
          </p:grpSpPr>
          <p:sp>
            <p:nvSpPr>
              <p:cNvPr id="21" name="Right Triangle 20">
                <a:extLst>
                  <a:ext uri="{FF2B5EF4-FFF2-40B4-BE49-F238E27FC236}">
                    <a16:creationId xmlns:a16="http://schemas.microsoft.com/office/drawing/2014/main" id="{D9F6C6E0-B237-48DA-8230-1515742ED9E7}"/>
                  </a:ext>
                </a:extLst>
              </p:cNvPr>
              <p:cNvSpPr/>
              <p:nvPr/>
            </p:nvSpPr>
            <p:spPr>
              <a:xfrm flipV="1">
                <a:off x="3995056" y="4408674"/>
                <a:ext cx="533400" cy="238125"/>
              </a:xfrm>
              <a:prstGeom prst="rtTriangle">
                <a:avLst/>
              </a:prstGeom>
              <a:solidFill>
                <a:srgbClr val="426E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2" name="Trapezoid 4">
                <a:extLst>
                  <a:ext uri="{FF2B5EF4-FFF2-40B4-BE49-F238E27FC236}">
                    <a16:creationId xmlns:a16="http://schemas.microsoft.com/office/drawing/2014/main" id="{48242D1E-B188-4B18-9F92-8F2214679A8C}"/>
                  </a:ext>
                </a:extLst>
              </p:cNvPr>
              <p:cNvSpPr/>
              <p:nvPr/>
            </p:nvSpPr>
            <p:spPr>
              <a:xfrm rot="16200000" flipV="1">
                <a:off x="3410515" y="3412558"/>
                <a:ext cx="1001032" cy="1234850"/>
              </a:xfrm>
              <a:custGeom>
                <a:avLst/>
                <a:gdLst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30839 w 604840"/>
                  <a:gd name="connsiteY2" fmla="*/ 0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76083 w 604840"/>
                  <a:gd name="connsiteY2" fmla="*/ 0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85608 w 604840"/>
                  <a:gd name="connsiteY2" fmla="*/ 4763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90371 w 604840"/>
                  <a:gd name="connsiteY2" fmla="*/ 1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4840" h="296004">
                    <a:moveTo>
                      <a:pt x="0" y="296004"/>
                    </a:moveTo>
                    <a:lnTo>
                      <a:pt x="74001" y="0"/>
                    </a:lnTo>
                    <a:lnTo>
                      <a:pt x="590371" y="1"/>
                    </a:lnTo>
                    <a:lnTo>
                      <a:pt x="604840" y="296004"/>
                    </a:lnTo>
                    <a:lnTo>
                      <a:pt x="0" y="296004"/>
                    </a:lnTo>
                    <a:close/>
                  </a:path>
                </a:pathLst>
              </a:custGeom>
              <a:solidFill>
                <a:srgbClr val="056F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9F08BB3-1DDF-4C5D-B9E0-1E8181610389}"/>
                </a:ext>
              </a:extLst>
            </p:cNvPr>
            <p:cNvGrpSpPr/>
            <p:nvPr/>
          </p:nvGrpSpPr>
          <p:grpSpPr>
            <a:xfrm>
              <a:off x="6587198" y="3066480"/>
              <a:ext cx="2031009" cy="859444"/>
              <a:chOff x="1253862" y="3481074"/>
              <a:chExt cx="2031009" cy="859444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A13155B-7CEB-4FE1-9CB1-398E7895C283}"/>
                  </a:ext>
                </a:extLst>
              </p:cNvPr>
              <p:cNvSpPr/>
              <p:nvPr/>
            </p:nvSpPr>
            <p:spPr>
              <a:xfrm>
                <a:off x="1253862" y="3481074"/>
                <a:ext cx="2031009" cy="63668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3600" b="1" spc="-150" baseline="3000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Answer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EBA7825-B25F-46E7-9B12-F008A2FBF157}"/>
                  </a:ext>
                </a:extLst>
              </p:cNvPr>
              <p:cNvSpPr/>
              <p:nvPr/>
            </p:nvSpPr>
            <p:spPr>
              <a:xfrm>
                <a:off x="1253862" y="3990742"/>
                <a:ext cx="1902088" cy="349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en-US" sz="1400">
                  <a:solidFill>
                    <a:schemeClr val="bg1"/>
                  </a:solidFill>
                  <a:latin typeface="Aller" panose="02000503030000020004" pitchFamily="2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8" name="Teardrop 17">
              <a:extLst>
                <a:ext uri="{FF2B5EF4-FFF2-40B4-BE49-F238E27FC236}">
                  <a16:creationId xmlns:a16="http://schemas.microsoft.com/office/drawing/2014/main" id="{FD09AC98-51F5-4B04-9702-8BA0CEF3984C}"/>
                </a:ext>
              </a:extLst>
            </p:cNvPr>
            <p:cNvSpPr/>
            <p:nvPr/>
          </p:nvSpPr>
          <p:spPr>
            <a:xfrm rot="2683240" flipV="1">
              <a:off x="7177453" y="2009710"/>
              <a:ext cx="721576" cy="721575"/>
            </a:xfrm>
            <a:prstGeom prst="teardrop">
              <a:avLst/>
            </a:prstGeom>
            <a:solidFill>
              <a:srgbClr val="0AB6B6"/>
            </a:solidFill>
            <a:ln>
              <a:solidFill>
                <a:schemeClr val="bg1"/>
              </a:solidFill>
            </a:ln>
            <a:effectLst>
              <a:outerShdw blurRad="1270000" dist="457200" dir="5400000" sx="80000" sy="8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24" name="Graphic 23" descr="Lightbulb and pencil">
            <a:extLst>
              <a:ext uri="{FF2B5EF4-FFF2-40B4-BE49-F238E27FC236}">
                <a16:creationId xmlns:a16="http://schemas.microsoft.com/office/drawing/2014/main" id="{A40D97F6-C4C7-4FD7-AA27-6BC1EFE10A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4945" y="219789"/>
            <a:ext cx="357190" cy="35719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FE0993B6-2D96-451D-892C-C8096B1DE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549" y="473506"/>
            <a:ext cx="9867666" cy="1325563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8" name="Content Placeholder 13">
            <a:extLst>
              <a:ext uri="{FF2B5EF4-FFF2-40B4-BE49-F238E27FC236}">
                <a16:creationId xmlns:a16="http://schemas.microsoft.com/office/drawing/2014/main" id="{FF5B877A-36C3-40AB-B8DE-215AA9F375D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95399" y="2130475"/>
            <a:ext cx="10395815" cy="360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9" name="Text Placeholder 31">
            <a:extLst>
              <a:ext uri="{FF2B5EF4-FFF2-40B4-BE49-F238E27FC236}">
                <a16:creationId xmlns:a16="http://schemas.microsoft.com/office/drawing/2014/main" id="{D7C98E9A-424E-4280-801C-922D6D3621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6544" y="1185094"/>
            <a:ext cx="1258677" cy="36895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4C3C7C6-F669-8244-8E86-4BED161A078F}"/>
              </a:ext>
            </a:extLst>
          </p:cNvPr>
          <p:cNvCxnSpPr>
            <a:cxnSpLocks/>
          </p:cNvCxnSpPr>
          <p:nvPr userDrawn="1"/>
        </p:nvCxnSpPr>
        <p:spPr>
          <a:xfrm>
            <a:off x="171210" y="6275482"/>
            <a:ext cx="1141119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B962AB42-1303-8D4D-8D7A-A6CE513D123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9183" y="6339583"/>
            <a:ext cx="1723219" cy="42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765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77C10C8-1630-4F09-9BF3-4C724FCCB58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316678" cy="6248400"/>
          </a:xfrm>
          <a:custGeom>
            <a:avLst/>
            <a:gdLst>
              <a:gd name="connsiteX0" fmla="*/ 4154107 w 9316678"/>
              <a:gd name="connsiteY0" fmla="*/ 0 h 6858000"/>
              <a:gd name="connsiteX1" fmla="*/ 9316678 w 9316678"/>
              <a:gd name="connsiteY1" fmla="*/ 0 h 6858000"/>
              <a:gd name="connsiteX2" fmla="*/ 2435224 w 9316678"/>
              <a:gd name="connsiteY2" fmla="*/ 6858000 h 6858000"/>
              <a:gd name="connsiteX3" fmla="*/ 0 w 9316678"/>
              <a:gd name="connsiteY3" fmla="*/ 6858000 h 6858000"/>
              <a:gd name="connsiteX4" fmla="*/ 0 w 9316678"/>
              <a:gd name="connsiteY4" fmla="*/ 41399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6678" h="6858000">
                <a:moveTo>
                  <a:pt x="4154107" y="0"/>
                </a:moveTo>
                <a:lnTo>
                  <a:pt x="9316678" y="0"/>
                </a:lnTo>
                <a:lnTo>
                  <a:pt x="2435224" y="6858000"/>
                </a:lnTo>
                <a:lnTo>
                  <a:pt x="0" y="6858000"/>
                </a:lnTo>
                <a:lnTo>
                  <a:pt x="0" y="4139949"/>
                </a:lnTo>
                <a:close/>
              </a:path>
            </a:pathLst>
          </a:custGeom>
          <a:blipFill dpi="0" rotWithShape="1">
            <a:blip r:embed="rId2" cstate="email">
              <a:alphaModFix amt="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78D9B6F0-8BA7-4A15-BE30-E0884C09ADBC}"/>
              </a:ext>
            </a:extLst>
          </p:cNvPr>
          <p:cNvSpPr/>
          <p:nvPr userDrawn="1"/>
        </p:nvSpPr>
        <p:spPr>
          <a:xfrm>
            <a:off x="794217" y="484034"/>
            <a:ext cx="1517166" cy="1517164"/>
          </a:xfrm>
          <a:prstGeom prst="diamond">
            <a:avLst/>
          </a:prstGeom>
          <a:solidFill>
            <a:schemeClr val="bg1"/>
          </a:solidFill>
          <a:ln>
            <a:noFill/>
          </a:ln>
          <a:effectLst>
            <a:outerShdw blurRad="1066800" dist="457200" dir="5400000" sx="83000" sy="8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Freeform 166">
            <a:extLst>
              <a:ext uri="{FF2B5EF4-FFF2-40B4-BE49-F238E27FC236}">
                <a16:creationId xmlns:a16="http://schemas.microsoft.com/office/drawing/2014/main" id="{F679819B-C36C-467D-BFE3-0E56A71D40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58156" y="1047973"/>
            <a:ext cx="389288" cy="389287"/>
          </a:xfrm>
          <a:custGeom>
            <a:avLst/>
            <a:gdLst>
              <a:gd name="T0" fmla="*/ 16226 w 634"/>
              <a:gd name="T1" fmla="*/ 37139 h 634"/>
              <a:gd name="T2" fmla="*/ 16226 w 634"/>
              <a:gd name="T3" fmla="*/ 37139 h 634"/>
              <a:gd name="T4" fmla="*/ 37140 w 634"/>
              <a:gd name="T5" fmla="*/ 15865 h 634"/>
              <a:gd name="T6" fmla="*/ 53367 w 634"/>
              <a:gd name="T7" fmla="*/ 15865 h 634"/>
              <a:gd name="T8" fmla="*/ 53367 w 634"/>
              <a:gd name="T9" fmla="*/ 0 h 634"/>
              <a:gd name="T10" fmla="*/ 37140 w 634"/>
              <a:gd name="T11" fmla="*/ 0 h 634"/>
              <a:gd name="T12" fmla="*/ 0 w 634"/>
              <a:gd name="T13" fmla="*/ 37139 h 634"/>
              <a:gd name="T14" fmla="*/ 0 w 634"/>
              <a:gd name="T15" fmla="*/ 53004 h 634"/>
              <a:gd name="T16" fmla="*/ 16226 w 634"/>
              <a:gd name="T17" fmla="*/ 53004 h 634"/>
              <a:gd name="T18" fmla="*/ 16226 w 634"/>
              <a:gd name="T19" fmla="*/ 37139 h 634"/>
              <a:gd name="T20" fmla="*/ 164787 w 634"/>
              <a:gd name="T21" fmla="*/ 106008 h 634"/>
              <a:gd name="T22" fmla="*/ 164787 w 634"/>
              <a:gd name="T23" fmla="*/ 106008 h 634"/>
              <a:gd name="T24" fmla="*/ 122238 w 634"/>
              <a:gd name="T25" fmla="*/ 106008 h 634"/>
              <a:gd name="T26" fmla="*/ 122238 w 634"/>
              <a:gd name="T27" fmla="*/ 58412 h 634"/>
              <a:gd name="T28" fmla="*/ 116830 w 634"/>
              <a:gd name="T29" fmla="*/ 53004 h 634"/>
              <a:gd name="T30" fmla="*/ 106373 w 634"/>
              <a:gd name="T31" fmla="*/ 58412 h 634"/>
              <a:gd name="T32" fmla="*/ 106373 w 634"/>
              <a:gd name="T33" fmla="*/ 116825 h 634"/>
              <a:gd name="T34" fmla="*/ 116830 w 634"/>
              <a:gd name="T35" fmla="*/ 121873 h 634"/>
              <a:gd name="T36" fmla="*/ 164787 w 634"/>
              <a:gd name="T37" fmla="*/ 121873 h 634"/>
              <a:gd name="T38" fmla="*/ 169836 w 634"/>
              <a:gd name="T39" fmla="*/ 116825 h 634"/>
              <a:gd name="T40" fmla="*/ 164787 w 634"/>
              <a:gd name="T41" fmla="*/ 106008 h 634"/>
              <a:gd name="T42" fmla="*/ 212385 w 634"/>
              <a:gd name="T43" fmla="*/ 116825 h 634"/>
              <a:gd name="T44" fmla="*/ 212385 w 634"/>
              <a:gd name="T45" fmla="*/ 116825 h 634"/>
              <a:gd name="T46" fmla="*/ 116830 w 634"/>
              <a:gd name="T47" fmla="*/ 15865 h 634"/>
              <a:gd name="T48" fmla="*/ 16226 w 634"/>
              <a:gd name="T49" fmla="*/ 116825 h 634"/>
              <a:gd name="T50" fmla="*/ 69232 w 634"/>
              <a:gd name="T51" fmla="*/ 201559 h 634"/>
              <a:gd name="T52" fmla="*/ 42549 w 634"/>
              <a:gd name="T53" fmla="*/ 228241 h 634"/>
              <a:gd name="T54" fmla="*/ 63824 w 634"/>
              <a:gd name="T55" fmla="*/ 228241 h 634"/>
              <a:gd name="T56" fmla="*/ 85098 w 634"/>
              <a:gd name="T57" fmla="*/ 206968 h 634"/>
              <a:gd name="T58" fmla="*/ 116830 w 634"/>
              <a:gd name="T59" fmla="*/ 212376 h 634"/>
              <a:gd name="T60" fmla="*/ 143513 w 634"/>
              <a:gd name="T61" fmla="*/ 206968 h 634"/>
              <a:gd name="T62" fmla="*/ 164787 w 634"/>
              <a:gd name="T63" fmla="*/ 228241 h 634"/>
              <a:gd name="T64" fmla="*/ 186062 w 634"/>
              <a:gd name="T65" fmla="*/ 228241 h 634"/>
              <a:gd name="T66" fmla="*/ 164787 w 634"/>
              <a:gd name="T67" fmla="*/ 201559 h 634"/>
              <a:gd name="T68" fmla="*/ 212385 w 634"/>
              <a:gd name="T69" fmla="*/ 116825 h 634"/>
              <a:gd name="T70" fmla="*/ 116830 w 634"/>
              <a:gd name="T71" fmla="*/ 201559 h 634"/>
              <a:gd name="T72" fmla="*/ 116830 w 634"/>
              <a:gd name="T73" fmla="*/ 201559 h 634"/>
              <a:gd name="T74" fmla="*/ 32092 w 634"/>
              <a:gd name="T75" fmla="*/ 116825 h 634"/>
              <a:gd name="T76" fmla="*/ 116830 w 634"/>
              <a:gd name="T77" fmla="*/ 31730 h 634"/>
              <a:gd name="T78" fmla="*/ 201928 w 634"/>
              <a:gd name="T79" fmla="*/ 116825 h 634"/>
              <a:gd name="T80" fmla="*/ 116830 w 634"/>
              <a:gd name="T81" fmla="*/ 201559 h 634"/>
              <a:gd name="T82" fmla="*/ 191110 w 634"/>
              <a:gd name="T83" fmla="*/ 0 h 634"/>
              <a:gd name="T84" fmla="*/ 191110 w 634"/>
              <a:gd name="T85" fmla="*/ 0 h 634"/>
              <a:gd name="T86" fmla="*/ 180653 w 634"/>
              <a:gd name="T87" fmla="*/ 0 h 634"/>
              <a:gd name="T88" fmla="*/ 180653 w 634"/>
              <a:gd name="T89" fmla="*/ 15865 h 634"/>
              <a:gd name="T90" fmla="*/ 191110 w 634"/>
              <a:gd name="T91" fmla="*/ 15865 h 634"/>
              <a:gd name="T92" fmla="*/ 212385 w 634"/>
              <a:gd name="T93" fmla="*/ 37139 h 634"/>
              <a:gd name="T94" fmla="*/ 212385 w 634"/>
              <a:gd name="T95" fmla="*/ 53004 h 634"/>
              <a:gd name="T96" fmla="*/ 228250 w 634"/>
              <a:gd name="T97" fmla="*/ 53004 h 634"/>
              <a:gd name="T98" fmla="*/ 228250 w 634"/>
              <a:gd name="T99" fmla="*/ 37139 h 634"/>
              <a:gd name="T100" fmla="*/ 191110 w 634"/>
              <a:gd name="T101" fmla="*/ 0 h 63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34" h="634">
                <a:moveTo>
                  <a:pt x="45" y="103"/>
                </a:moveTo>
                <a:lnTo>
                  <a:pt x="45" y="103"/>
                </a:lnTo>
                <a:cubicBezTo>
                  <a:pt x="45" y="74"/>
                  <a:pt x="74" y="44"/>
                  <a:pt x="103" y="44"/>
                </a:cubicBezTo>
                <a:cubicBezTo>
                  <a:pt x="148" y="44"/>
                  <a:pt x="148" y="44"/>
                  <a:pt x="148" y="44"/>
                </a:cubicBezTo>
                <a:cubicBezTo>
                  <a:pt x="148" y="0"/>
                  <a:pt x="148" y="0"/>
                  <a:pt x="148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45" y="0"/>
                  <a:pt x="0" y="44"/>
                  <a:pt x="0" y="103"/>
                </a:cubicBezTo>
                <a:cubicBezTo>
                  <a:pt x="0" y="147"/>
                  <a:pt x="0" y="147"/>
                  <a:pt x="0" y="147"/>
                </a:cubicBezTo>
                <a:cubicBezTo>
                  <a:pt x="30" y="147"/>
                  <a:pt x="45" y="147"/>
                  <a:pt x="45" y="147"/>
                </a:cubicBezTo>
                <a:lnTo>
                  <a:pt x="45" y="103"/>
                </a:lnTo>
                <a:close/>
                <a:moveTo>
                  <a:pt x="457" y="294"/>
                </a:moveTo>
                <a:lnTo>
                  <a:pt x="457" y="294"/>
                </a:lnTo>
                <a:cubicBezTo>
                  <a:pt x="339" y="294"/>
                  <a:pt x="339" y="294"/>
                  <a:pt x="339" y="294"/>
                </a:cubicBezTo>
                <a:cubicBezTo>
                  <a:pt x="339" y="162"/>
                  <a:pt x="339" y="162"/>
                  <a:pt x="339" y="162"/>
                </a:cubicBezTo>
                <a:cubicBezTo>
                  <a:pt x="339" y="147"/>
                  <a:pt x="324" y="147"/>
                  <a:pt x="324" y="147"/>
                </a:cubicBezTo>
                <a:cubicBezTo>
                  <a:pt x="310" y="147"/>
                  <a:pt x="295" y="147"/>
                  <a:pt x="295" y="162"/>
                </a:cubicBezTo>
                <a:cubicBezTo>
                  <a:pt x="295" y="324"/>
                  <a:pt x="295" y="324"/>
                  <a:pt x="295" y="324"/>
                </a:cubicBezTo>
                <a:cubicBezTo>
                  <a:pt x="295" y="324"/>
                  <a:pt x="310" y="338"/>
                  <a:pt x="324" y="338"/>
                </a:cubicBezTo>
                <a:cubicBezTo>
                  <a:pt x="457" y="338"/>
                  <a:pt x="457" y="338"/>
                  <a:pt x="457" y="338"/>
                </a:cubicBezTo>
                <a:cubicBezTo>
                  <a:pt x="471" y="338"/>
                  <a:pt x="471" y="324"/>
                  <a:pt x="471" y="324"/>
                </a:cubicBezTo>
                <a:cubicBezTo>
                  <a:pt x="471" y="309"/>
                  <a:pt x="471" y="294"/>
                  <a:pt x="457" y="294"/>
                </a:cubicBezTo>
                <a:close/>
                <a:moveTo>
                  <a:pt x="589" y="324"/>
                </a:moveTo>
                <a:lnTo>
                  <a:pt x="589" y="324"/>
                </a:lnTo>
                <a:cubicBezTo>
                  <a:pt x="589" y="162"/>
                  <a:pt x="471" y="44"/>
                  <a:pt x="324" y="44"/>
                </a:cubicBezTo>
                <a:cubicBezTo>
                  <a:pt x="162" y="44"/>
                  <a:pt x="45" y="162"/>
                  <a:pt x="45" y="324"/>
                </a:cubicBezTo>
                <a:cubicBezTo>
                  <a:pt x="45" y="427"/>
                  <a:pt x="103" y="515"/>
                  <a:pt x="192" y="559"/>
                </a:cubicBezTo>
                <a:cubicBezTo>
                  <a:pt x="118" y="633"/>
                  <a:pt x="118" y="633"/>
                  <a:pt x="118" y="633"/>
                </a:cubicBezTo>
                <a:cubicBezTo>
                  <a:pt x="177" y="633"/>
                  <a:pt x="177" y="633"/>
                  <a:pt x="177" y="633"/>
                </a:cubicBezTo>
                <a:cubicBezTo>
                  <a:pt x="236" y="574"/>
                  <a:pt x="236" y="574"/>
                  <a:pt x="236" y="574"/>
                </a:cubicBezTo>
                <a:cubicBezTo>
                  <a:pt x="265" y="589"/>
                  <a:pt x="295" y="589"/>
                  <a:pt x="324" y="589"/>
                </a:cubicBezTo>
                <a:cubicBezTo>
                  <a:pt x="354" y="589"/>
                  <a:pt x="383" y="589"/>
                  <a:pt x="398" y="574"/>
                </a:cubicBezTo>
                <a:cubicBezTo>
                  <a:pt x="457" y="633"/>
                  <a:pt x="457" y="633"/>
                  <a:pt x="457" y="633"/>
                </a:cubicBezTo>
                <a:cubicBezTo>
                  <a:pt x="516" y="633"/>
                  <a:pt x="516" y="633"/>
                  <a:pt x="516" y="633"/>
                </a:cubicBezTo>
                <a:cubicBezTo>
                  <a:pt x="457" y="559"/>
                  <a:pt x="457" y="559"/>
                  <a:pt x="457" y="559"/>
                </a:cubicBezTo>
                <a:cubicBezTo>
                  <a:pt x="530" y="515"/>
                  <a:pt x="589" y="427"/>
                  <a:pt x="589" y="324"/>
                </a:cubicBezTo>
                <a:close/>
                <a:moveTo>
                  <a:pt x="324" y="559"/>
                </a:moveTo>
                <a:lnTo>
                  <a:pt x="324" y="559"/>
                </a:lnTo>
                <a:cubicBezTo>
                  <a:pt x="192" y="559"/>
                  <a:pt x="89" y="456"/>
                  <a:pt x="89" y="324"/>
                </a:cubicBezTo>
                <a:cubicBezTo>
                  <a:pt x="89" y="192"/>
                  <a:pt x="192" y="88"/>
                  <a:pt x="324" y="88"/>
                </a:cubicBezTo>
                <a:cubicBezTo>
                  <a:pt x="457" y="88"/>
                  <a:pt x="560" y="192"/>
                  <a:pt x="560" y="324"/>
                </a:cubicBezTo>
                <a:cubicBezTo>
                  <a:pt x="560" y="456"/>
                  <a:pt x="457" y="559"/>
                  <a:pt x="324" y="559"/>
                </a:cubicBezTo>
                <a:close/>
                <a:moveTo>
                  <a:pt x="530" y="0"/>
                </a:moveTo>
                <a:lnTo>
                  <a:pt x="530" y="0"/>
                </a:lnTo>
                <a:cubicBezTo>
                  <a:pt x="501" y="0"/>
                  <a:pt x="501" y="0"/>
                  <a:pt x="501" y="0"/>
                </a:cubicBezTo>
                <a:cubicBezTo>
                  <a:pt x="501" y="44"/>
                  <a:pt x="501" y="44"/>
                  <a:pt x="501" y="44"/>
                </a:cubicBezTo>
                <a:cubicBezTo>
                  <a:pt x="530" y="44"/>
                  <a:pt x="530" y="44"/>
                  <a:pt x="530" y="44"/>
                </a:cubicBezTo>
                <a:cubicBezTo>
                  <a:pt x="575" y="44"/>
                  <a:pt x="589" y="74"/>
                  <a:pt x="589" y="103"/>
                </a:cubicBezTo>
                <a:cubicBezTo>
                  <a:pt x="589" y="147"/>
                  <a:pt x="589" y="147"/>
                  <a:pt x="589" y="147"/>
                </a:cubicBezTo>
                <a:cubicBezTo>
                  <a:pt x="604" y="147"/>
                  <a:pt x="604" y="147"/>
                  <a:pt x="633" y="147"/>
                </a:cubicBezTo>
                <a:cubicBezTo>
                  <a:pt x="633" y="103"/>
                  <a:pt x="633" y="103"/>
                  <a:pt x="633" y="103"/>
                </a:cubicBezTo>
                <a:cubicBezTo>
                  <a:pt x="633" y="44"/>
                  <a:pt x="589" y="0"/>
                  <a:pt x="53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/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F80DB8-237D-4096-A8D7-742F6712DE9E}"/>
              </a:ext>
            </a:extLst>
          </p:cNvPr>
          <p:cNvCxnSpPr>
            <a:cxnSpLocks/>
          </p:cNvCxnSpPr>
          <p:nvPr userDrawn="1"/>
        </p:nvCxnSpPr>
        <p:spPr>
          <a:xfrm>
            <a:off x="6443637" y="4650756"/>
            <a:ext cx="4629150" cy="0"/>
          </a:xfrm>
          <a:prstGeom prst="line">
            <a:avLst/>
          </a:prstGeom>
          <a:ln w="9525" cap="flat" cmpd="sng" algn="ctr">
            <a:solidFill>
              <a:srgbClr val="E44C1C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44F339D-62AF-4CFC-A2CC-681B4FED22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3611" y="3478719"/>
            <a:ext cx="4629176" cy="626621"/>
          </a:xfrm>
        </p:spPr>
        <p:txBody>
          <a:bodyPr anchor="ctr">
            <a:noAutofit/>
          </a:bodyPr>
          <a:lstStyle>
            <a:lvl1pPr marL="0" algn="l" defTabSz="914400" rtl="0" eaLnBrk="1" latinLnBrk="0" hangingPunct="1">
              <a:lnSpc>
                <a:spcPct val="80000"/>
              </a:lnSpc>
              <a:defRPr lang="en-GB" sz="5400" kern="1200" spc="-151" dirty="0">
                <a:solidFill>
                  <a:srgbClr val="0070C0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Break type</a:t>
            </a:r>
            <a:endParaRPr lang="en-GB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D6C472F-B253-4820-9E04-EE5C219D8B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43637" y="4155060"/>
            <a:ext cx="4629150" cy="396256"/>
          </a:xfrm>
        </p:spPr>
        <p:txBody>
          <a:bodyPr anchor="ctr">
            <a:noAutofit/>
          </a:bodyPr>
          <a:lstStyle>
            <a:lvl1pPr marL="0" algn="l" defTabSz="914400" rtl="0" eaLnBrk="1" latinLnBrk="0" hangingPunct="1">
              <a:defRPr lang="en-GB" sz="2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Further info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75869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e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89B0F93-DE51-4048-84B4-C913A91C0055}"/>
              </a:ext>
            </a:extLst>
          </p:cNvPr>
          <p:cNvGrpSpPr/>
          <p:nvPr userDrawn="1"/>
        </p:nvGrpSpPr>
        <p:grpSpPr>
          <a:xfrm>
            <a:off x="9527616" y="666750"/>
            <a:ext cx="1940484" cy="1899048"/>
            <a:chOff x="2569485" y="4937447"/>
            <a:chExt cx="464344" cy="406400"/>
          </a:xfrm>
          <a:solidFill>
            <a:schemeClr val="tx1">
              <a:alpha val="7000"/>
            </a:schemeClr>
          </a:solidFill>
        </p:grpSpPr>
        <p:sp>
          <p:nvSpPr>
            <p:cNvPr id="9" name="AutoShape 103">
              <a:extLst>
                <a:ext uri="{FF2B5EF4-FFF2-40B4-BE49-F238E27FC236}">
                  <a16:creationId xmlns:a16="http://schemas.microsoft.com/office/drawing/2014/main" id="{BCFA6311-E515-4D91-8632-ED973155E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510" y="5009678"/>
              <a:ext cx="166688" cy="1095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60" y="0"/>
                  </a:moveTo>
                  <a:cubicBezTo>
                    <a:pt x="9461" y="0"/>
                    <a:pt x="0" y="9233"/>
                    <a:pt x="0" y="20160"/>
                  </a:cubicBezTo>
                  <a:cubicBezTo>
                    <a:pt x="0" y="20954"/>
                    <a:pt x="420" y="21600"/>
                    <a:pt x="939" y="21600"/>
                  </a:cubicBezTo>
                  <a:cubicBezTo>
                    <a:pt x="1457" y="21600"/>
                    <a:pt x="1878" y="20954"/>
                    <a:pt x="1878" y="20160"/>
                  </a:cubicBezTo>
                  <a:cubicBezTo>
                    <a:pt x="1878" y="10956"/>
                    <a:pt x="10655" y="2880"/>
                    <a:pt x="20660" y="2880"/>
                  </a:cubicBezTo>
                  <a:cubicBezTo>
                    <a:pt x="21179" y="2880"/>
                    <a:pt x="21600" y="2234"/>
                    <a:pt x="21600" y="1440"/>
                  </a:cubicBezTo>
                  <a:cubicBezTo>
                    <a:pt x="21600" y="645"/>
                    <a:pt x="21179" y="0"/>
                    <a:pt x="20660" y="0"/>
                  </a:cubicBezTo>
                </a:path>
              </a:pathLst>
            </a:custGeom>
            <a:grpFill/>
            <a:ln>
              <a:solidFill>
                <a:schemeClr val="bg2"/>
              </a:solidFill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1" tIns="19051" rIns="19051" bIns="19051" anchor="ctr"/>
            <a:lstStyle/>
            <a:p>
              <a:pPr algn="ctr" defTabSz="228594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0" name="AutoShape 104">
              <a:extLst>
                <a:ext uri="{FF2B5EF4-FFF2-40B4-BE49-F238E27FC236}">
                  <a16:creationId xmlns:a16="http://schemas.microsoft.com/office/drawing/2014/main" id="{D85A050E-823B-451A-8B49-2924F5CBD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9485" y="4937447"/>
              <a:ext cx="464344" cy="406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6971"/>
                  </a:moveTo>
                  <a:cubicBezTo>
                    <a:pt x="10181" y="16971"/>
                    <a:pt x="9546" y="16918"/>
                    <a:pt x="8912" y="16811"/>
                  </a:cubicBezTo>
                  <a:cubicBezTo>
                    <a:pt x="8847" y="16800"/>
                    <a:pt x="8781" y="16794"/>
                    <a:pt x="8716" y="16794"/>
                  </a:cubicBezTo>
                  <a:cubicBezTo>
                    <a:pt x="8315" y="16794"/>
                    <a:pt x="7931" y="16999"/>
                    <a:pt x="7673" y="17359"/>
                  </a:cubicBezTo>
                  <a:cubicBezTo>
                    <a:pt x="7384" y="17761"/>
                    <a:pt x="6563" y="18657"/>
                    <a:pt x="5591" y="19318"/>
                  </a:cubicBezTo>
                  <a:cubicBezTo>
                    <a:pt x="5854" y="18628"/>
                    <a:pt x="6060" y="17853"/>
                    <a:pt x="6074" y="17056"/>
                  </a:cubicBezTo>
                  <a:cubicBezTo>
                    <a:pt x="6078" y="17006"/>
                    <a:pt x="6080" y="16956"/>
                    <a:pt x="6080" y="16914"/>
                  </a:cubicBezTo>
                  <a:cubicBezTo>
                    <a:pt x="6080" y="16334"/>
                    <a:pt x="5796" y="15803"/>
                    <a:pt x="5344" y="15540"/>
                  </a:cubicBezTo>
                  <a:cubicBezTo>
                    <a:pt x="2843" y="14080"/>
                    <a:pt x="1349" y="11731"/>
                    <a:pt x="1349" y="9257"/>
                  </a:cubicBezTo>
                  <a:cubicBezTo>
                    <a:pt x="1349" y="5003"/>
                    <a:pt x="5588" y="1542"/>
                    <a:pt x="10800" y="1542"/>
                  </a:cubicBezTo>
                  <a:cubicBezTo>
                    <a:pt x="16011" y="1542"/>
                    <a:pt x="20249" y="5003"/>
                    <a:pt x="20249" y="9257"/>
                  </a:cubicBezTo>
                  <a:cubicBezTo>
                    <a:pt x="20249" y="13510"/>
                    <a:pt x="16011" y="16971"/>
                    <a:pt x="10800" y="16971"/>
                  </a:cubicBezTo>
                  <a:moveTo>
                    <a:pt x="10800" y="0"/>
                  </a:moveTo>
                  <a:cubicBezTo>
                    <a:pt x="4835" y="0"/>
                    <a:pt x="0" y="4144"/>
                    <a:pt x="0" y="9257"/>
                  </a:cubicBezTo>
                  <a:cubicBezTo>
                    <a:pt x="0" y="12440"/>
                    <a:pt x="1875" y="15248"/>
                    <a:pt x="4730" y="16914"/>
                  </a:cubicBezTo>
                  <a:cubicBezTo>
                    <a:pt x="4730" y="16935"/>
                    <a:pt x="4724" y="16949"/>
                    <a:pt x="4724" y="16971"/>
                  </a:cubicBezTo>
                  <a:cubicBezTo>
                    <a:pt x="4724" y="18354"/>
                    <a:pt x="3821" y="19843"/>
                    <a:pt x="3423" y="20625"/>
                  </a:cubicBezTo>
                  <a:lnTo>
                    <a:pt x="3425" y="20625"/>
                  </a:lnTo>
                  <a:cubicBezTo>
                    <a:pt x="3393" y="20709"/>
                    <a:pt x="3374" y="20802"/>
                    <a:pt x="3374" y="20900"/>
                  </a:cubicBezTo>
                  <a:cubicBezTo>
                    <a:pt x="3374" y="21287"/>
                    <a:pt x="3648" y="21600"/>
                    <a:pt x="3986" y="21600"/>
                  </a:cubicBezTo>
                  <a:cubicBezTo>
                    <a:pt x="4049" y="21600"/>
                    <a:pt x="4161" y="21580"/>
                    <a:pt x="4158" y="21590"/>
                  </a:cubicBezTo>
                  <a:cubicBezTo>
                    <a:pt x="6268" y="21195"/>
                    <a:pt x="8255" y="18979"/>
                    <a:pt x="8716" y="18338"/>
                  </a:cubicBezTo>
                  <a:cubicBezTo>
                    <a:pt x="9391" y="18451"/>
                    <a:pt x="10086" y="18514"/>
                    <a:pt x="10800" y="18514"/>
                  </a:cubicBezTo>
                  <a:cubicBezTo>
                    <a:pt x="16764" y="18514"/>
                    <a:pt x="21600" y="14369"/>
                    <a:pt x="21600" y="9257"/>
                  </a:cubicBezTo>
                  <a:cubicBezTo>
                    <a:pt x="21600" y="4144"/>
                    <a:pt x="16764" y="0"/>
                    <a:pt x="10800" y="0"/>
                  </a:cubicBezTo>
                </a:path>
              </a:pathLst>
            </a:custGeom>
            <a:grpFill/>
            <a:ln>
              <a:solidFill>
                <a:schemeClr val="bg2"/>
              </a:solidFill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1" tIns="19051" rIns="19051" bIns="19051" anchor="ctr"/>
            <a:lstStyle/>
            <a:p>
              <a:pPr algn="ctr" defTabSz="228594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2CA826C-470A-4003-9E44-7148D1A38276}"/>
              </a:ext>
            </a:extLst>
          </p:cNvPr>
          <p:cNvSpPr/>
          <p:nvPr userDrawn="1"/>
        </p:nvSpPr>
        <p:spPr>
          <a:xfrm>
            <a:off x="342900" y="340945"/>
            <a:ext cx="11534775" cy="577988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E459D8-1C47-40EA-A6BE-3A619F2371EB}"/>
              </a:ext>
            </a:extLst>
          </p:cNvPr>
          <p:cNvSpPr txBox="1"/>
          <p:nvPr userDrawn="1"/>
        </p:nvSpPr>
        <p:spPr>
          <a:xfrm>
            <a:off x="800100" y="1551563"/>
            <a:ext cx="10744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CIPP values your opinion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complete the online feedback</a:t>
            </a:r>
            <a:br>
              <a:rPr lang="en-GB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the link that we shall email to you after the course</a:t>
            </a:r>
            <a:endParaRPr lang="id-ID" sz="4400" b="1" i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Calibri"/>
            </a:endParaRPr>
          </a:p>
          <a:p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F68499-E43D-5946-8F24-4D2BF8DA5D7D}"/>
              </a:ext>
            </a:extLst>
          </p:cNvPr>
          <p:cNvGrpSpPr/>
          <p:nvPr userDrawn="1"/>
        </p:nvGrpSpPr>
        <p:grpSpPr>
          <a:xfrm>
            <a:off x="85982" y="6347016"/>
            <a:ext cx="1047231" cy="461523"/>
            <a:chOff x="743531" y="6426042"/>
            <a:chExt cx="1047231" cy="46152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0273AF4-962D-8240-B8B3-B6F1F20BC8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319" y="6429992"/>
              <a:ext cx="207860" cy="20704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0CDC206-BF7B-6D4D-B011-3AD3057549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1894" y="6430289"/>
              <a:ext cx="214300" cy="2143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CE199D2-2ABB-F94E-8FCA-D2FF8DD1EA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1909" y="6430289"/>
              <a:ext cx="214300" cy="2143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9DEBD59-2528-574F-9F00-42F690C4EF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1924" y="6426042"/>
              <a:ext cx="223946" cy="22394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1405F3-8F14-3C40-A0CE-D3D03DD9C0EB}"/>
                </a:ext>
              </a:extLst>
            </p:cNvPr>
            <p:cNvSpPr txBox="1"/>
            <p:nvPr userDrawn="1"/>
          </p:nvSpPr>
          <p:spPr>
            <a:xfrm>
              <a:off x="743531" y="6610566"/>
              <a:ext cx="10472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>
                  <a:solidFill>
                    <a:srgbClr val="FFC000"/>
                  </a:solidFill>
                </a:rPr>
                <a:t>cipp.org.uk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6BC1642-C18A-8B42-B11C-4019E251A1C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28759" y="6668401"/>
              <a:ext cx="85486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B5A4577-84D1-F048-8E92-BCF378E6BFD4}"/>
              </a:ext>
            </a:extLst>
          </p:cNvPr>
          <p:cNvCxnSpPr>
            <a:cxnSpLocks/>
          </p:cNvCxnSpPr>
          <p:nvPr userDrawn="1"/>
        </p:nvCxnSpPr>
        <p:spPr>
          <a:xfrm>
            <a:off x="171210" y="6275482"/>
            <a:ext cx="1141119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3419B21D-A781-864D-A3E0-982C51AF2AF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9183" y="6339583"/>
            <a:ext cx="1723219" cy="42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89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als (CP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811787" y="-2"/>
            <a:ext cx="9380215" cy="6858001"/>
          </a:xfrm>
          <a:custGeom>
            <a:avLst/>
            <a:gdLst>
              <a:gd name="connsiteX0" fmla="*/ 3585627 w 9380215"/>
              <a:gd name="connsiteY0" fmla="*/ 3240245 h 6858000"/>
              <a:gd name="connsiteX1" fmla="*/ 7217586 w 9380215"/>
              <a:gd name="connsiteY1" fmla="*/ 3240245 h 6858000"/>
              <a:gd name="connsiteX2" fmla="*/ 3631957 w 9380215"/>
              <a:gd name="connsiteY2" fmla="*/ 6858000 h 6858000"/>
              <a:gd name="connsiteX3" fmla="*/ 0 w 9380215"/>
              <a:gd name="connsiteY3" fmla="*/ 6858000 h 6858000"/>
              <a:gd name="connsiteX4" fmla="*/ 8157626 w 9380215"/>
              <a:gd name="connsiteY4" fmla="*/ 2558073 h 6858000"/>
              <a:gd name="connsiteX5" fmla="*/ 9380214 w 9380215"/>
              <a:gd name="connsiteY5" fmla="*/ 2558073 h 6858000"/>
              <a:gd name="connsiteX6" fmla="*/ 9380215 w 9380215"/>
              <a:gd name="connsiteY6" fmla="*/ 4989031 h 6858000"/>
              <a:gd name="connsiteX7" fmla="*/ 8203956 w 9380215"/>
              <a:gd name="connsiteY7" fmla="*/ 6175828 h 6858000"/>
              <a:gd name="connsiteX8" fmla="*/ 4571997 w 9380215"/>
              <a:gd name="connsiteY8" fmla="*/ 6175828 h 6858000"/>
              <a:gd name="connsiteX9" fmla="*/ 6816031 w 9380215"/>
              <a:gd name="connsiteY9" fmla="*/ 0 h 6858000"/>
              <a:gd name="connsiteX10" fmla="*/ 9380214 w 9380215"/>
              <a:gd name="connsiteY10" fmla="*/ 0 h 6858000"/>
              <a:gd name="connsiteX11" fmla="*/ 9380214 w 9380215"/>
              <a:gd name="connsiteY11" fmla="*/ 1077343 h 6858000"/>
              <a:gd name="connsiteX12" fmla="*/ 7383900 w 9380215"/>
              <a:gd name="connsiteY12" fmla="*/ 3091543 h 6858000"/>
              <a:gd name="connsiteX13" fmla="*/ 3751941 w 9380215"/>
              <a:gd name="connsiteY13" fmla="*/ 30915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80215" h="6858000">
                <a:moveTo>
                  <a:pt x="3585627" y="3240245"/>
                </a:moveTo>
                <a:lnTo>
                  <a:pt x="7217586" y="3240245"/>
                </a:lnTo>
                <a:lnTo>
                  <a:pt x="3631957" y="6858000"/>
                </a:lnTo>
                <a:lnTo>
                  <a:pt x="0" y="6858000"/>
                </a:lnTo>
                <a:close/>
                <a:moveTo>
                  <a:pt x="8157626" y="2558073"/>
                </a:moveTo>
                <a:lnTo>
                  <a:pt x="9380214" y="2558073"/>
                </a:lnTo>
                <a:lnTo>
                  <a:pt x="9380215" y="4989031"/>
                </a:lnTo>
                <a:lnTo>
                  <a:pt x="8203956" y="6175828"/>
                </a:lnTo>
                <a:lnTo>
                  <a:pt x="4571997" y="6175828"/>
                </a:lnTo>
                <a:close/>
                <a:moveTo>
                  <a:pt x="6816031" y="0"/>
                </a:moveTo>
                <a:lnTo>
                  <a:pt x="9380214" y="0"/>
                </a:lnTo>
                <a:lnTo>
                  <a:pt x="9380214" y="1077343"/>
                </a:lnTo>
                <a:lnTo>
                  <a:pt x="7383900" y="3091543"/>
                </a:lnTo>
                <a:lnTo>
                  <a:pt x="3751941" y="3091543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5358B2-3F26-4C75-87BD-C8D0D85E9681}"/>
              </a:ext>
            </a:extLst>
          </p:cNvPr>
          <p:cNvSpPr txBox="1"/>
          <p:nvPr userDrawn="1"/>
        </p:nvSpPr>
        <p:spPr>
          <a:xfrm>
            <a:off x="202118" y="438447"/>
            <a:ext cx="74051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>
                <a:solidFill>
                  <a:schemeClr val="tx1"/>
                </a:solidFill>
              </a:rPr>
              <a:t>Continuing</a:t>
            </a:r>
            <a:r>
              <a:rPr lang="en-GB" b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b="1">
                <a:solidFill>
                  <a:srgbClr val="0070C0"/>
                </a:solidFill>
              </a:rPr>
              <a:t>your payroll/pensions education</a:t>
            </a:r>
            <a:r>
              <a:rPr lang="en-GB">
                <a:solidFill>
                  <a:srgbClr val="0070C0"/>
                </a:solidFill>
              </a:rPr>
              <a:t> </a:t>
            </a:r>
            <a:r>
              <a:rPr lang="en-GB" b="0">
                <a:solidFill>
                  <a:schemeClr val="tx1">
                    <a:lumMod val="95000"/>
                    <a:lumOff val="5000"/>
                  </a:schemeClr>
                </a:solidFill>
              </a:rPr>
              <a:t>is essential to keep</a:t>
            </a:r>
          </a:p>
          <a:p>
            <a:pPr marL="266700" indent="-266700">
              <a:buFont typeface="Arial" panose="020B0604020202020204" pitchFamily="34" charset="0"/>
              <a:buNone/>
            </a:pPr>
            <a:r>
              <a:rPr lang="en-GB" b="0">
                <a:solidFill>
                  <a:schemeClr val="tx1">
                    <a:lumMod val="95000"/>
                    <a:lumOff val="5000"/>
                  </a:schemeClr>
                </a:solidFill>
              </a:rPr>
              <a:t>     your knowledge up to date about the latest legislative and      technological developments.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>
                <a:solidFill>
                  <a:schemeClr val="tx1">
                    <a:lumMod val="95000"/>
                    <a:lumOff val="5000"/>
                  </a:schemeClr>
                </a:solidFill>
              </a:rPr>
              <a:t>Enrol</a:t>
            </a:r>
            <a:r>
              <a:rPr lang="en-GB" b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b="0">
                <a:solidFill>
                  <a:schemeClr val="tx1">
                    <a:lumMod val="95000"/>
                    <a:lumOff val="5000"/>
                  </a:schemeClr>
                </a:solidFill>
              </a:rPr>
              <a:t>on the </a:t>
            </a:r>
            <a:r>
              <a:rPr lang="en-GB" b="1">
                <a:solidFill>
                  <a:srgbClr val="0070C0"/>
                </a:solidFill>
              </a:rPr>
              <a:t>next year of the Foundation Degree </a:t>
            </a:r>
            <a:r>
              <a:rPr lang="en-GB" b="0">
                <a:solidFill>
                  <a:schemeClr val="tx1">
                    <a:lumMod val="95000"/>
                    <a:lumOff val="5000"/>
                  </a:schemeClr>
                </a:solidFill>
              </a:rPr>
              <a:t>to enhance your skills and knowledge.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>
                <a:solidFill>
                  <a:schemeClr val="tx1">
                    <a:lumMod val="95000"/>
                    <a:lumOff val="5000"/>
                  </a:schemeClr>
                </a:solidFill>
              </a:rPr>
              <a:t>Make sure you </a:t>
            </a:r>
            <a:r>
              <a:rPr lang="en-GB" b="1">
                <a:solidFill>
                  <a:srgbClr val="0070C0"/>
                </a:solidFill>
              </a:rPr>
              <a:t>log any learning and development / CPD activity</a:t>
            </a:r>
            <a:r>
              <a:rPr lang="en-GB" b="0">
                <a:solidFill>
                  <a:schemeClr val="tx1">
                    <a:lumMod val="95000"/>
                    <a:lumOff val="5000"/>
                  </a:schemeClr>
                </a:solidFill>
              </a:rPr>
              <a:t> you undertake in your CPD log.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>
                <a:solidFill>
                  <a:schemeClr val="tx1">
                    <a:lumMod val="95000"/>
                    <a:lumOff val="5000"/>
                  </a:schemeClr>
                </a:solidFill>
              </a:rPr>
              <a:t>When you qualify as a Full member, you will need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>
                <a:solidFill>
                  <a:schemeClr val="tx1">
                    <a:lumMod val="95000"/>
                    <a:lumOff val="5000"/>
                  </a:schemeClr>
                </a:solidFill>
              </a:rPr>
              <a:t>     to</a:t>
            </a:r>
            <a:r>
              <a:rPr lang="en-GB" b="0">
                <a:solidFill>
                  <a:srgbClr val="0070C0"/>
                </a:solidFill>
              </a:rPr>
              <a:t> </a:t>
            </a:r>
            <a:r>
              <a:rPr lang="en-GB" b="1">
                <a:solidFill>
                  <a:srgbClr val="0070C0"/>
                </a:solidFill>
              </a:rPr>
              <a:t>maintain CPD</a:t>
            </a:r>
            <a:r>
              <a:rPr lang="en-GB" b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b="0">
                <a:solidFill>
                  <a:schemeClr val="tx1">
                    <a:lumMod val="95000"/>
                    <a:lumOff val="5000"/>
                  </a:schemeClr>
                </a:solidFill>
              </a:rPr>
              <a:t>to continue using the designatory letters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>
                <a:solidFill>
                  <a:schemeClr val="tx1">
                    <a:lumMod val="95000"/>
                    <a:lumOff val="5000"/>
                  </a:schemeClr>
                </a:solidFill>
              </a:rPr>
              <a:t>     and to upgrade to Fellow membership. Establishing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>
                <a:solidFill>
                  <a:schemeClr val="tx1">
                    <a:lumMod val="95000"/>
                    <a:lumOff val="5000"/>
                  </a:schemeClr>
                </a:solidFill>
              </a:rPr>
              <a:t>     the CPD habit now will also benefit your studies.</a:t>
            </a:r>
          </a:p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D36B47-70CC-4C3E-B398-32AD75726D55}"/>
              </a:ext>
            </a:extLst>
          </p:cNvPr>
          <p:cNvSpPr txBox="1"/>
          <p:nvPr userDrawn="1"/>
        </p:nvSpPr>
        <p:spPr>
          <a:xfrm>
            <a:off x="171210" y="3890845"/>
            <a:ext cx="42047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70C0"/>
                </a:solidFill>
              </a:rPr>
              <a:t>Continuing Professional Development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F378D0E8-1153-BA4E-8EBC-D7949E543D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0492" y="5941006"/>
            <a:ext cx="855095" cy="71999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EDBD502-B259-5B4A-9324-4CAFF248FEB7}"/>
              </a:ext>
            </a:extLst>
          </p:cNvPr>
          <p:cNvGrpSpPr/>
          <p:nvPr userDrawn="1"/>
        </p:nvGrpSpPr>
        <p:grpSpPr>
          <a:xfrm>
            <a:off x="85982" y="6347016"/>
            <a:ext cx="1047231" cy="461523"/>
            <a:chOff x="743531" y="6426042"/>
            <a:chExt cx="1047231" cy="46152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0E33F9A-AC9C-1941-9D96-C49F3B1A5F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319" y="6429992"/>
              <a:ext cx="207860" cy="20704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5B883F1-770A-0E4D-90A6-96149B10A5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1894" y="6430289"/>
              <a:ext cx="214300" cy="2143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FF09C68-0A03-9843-A60F-ECAF827EFB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1909" y="6430289"/>
              <a:ext cx="214300" cy="2143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A6427A6-0D92-A645-A5BD-B19E82636F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1924" y="6426042"/>
              <a:ext cx="223946" cy="22394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82764E1-2B90-794A-8B11-2D6342F508E8}"/>
                </a:ext>
              </a:extLst>
            </p:cNvPr>
            <p:cNvSpPr txBox="1"/>
            <p:nvPr userDrawn="1"/>
          </p:nvSpPr>
          <p:spPr>
            <a:xfrm>
              <a:off x="743531" y="6610566"/>
              <a:ext cx="10472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>
                  <a:solidFill>
                    <a:srgbClr val="FFC000"/>
                  </a:solidFill>
                </a:rPr>
                <a:t>cipp.org.uk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5478892-A495-224A-BEBF-3ECE8BEDA7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28759" y="6668401"/>
              <a:ext cx="85486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499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Objectives (Train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5FBFAA0-7C9F-4339-A727-4485F4C48D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39584" y="1078992"/>
            <a:ext cx="4742688" cy="4700016"/>
          </a:xfrm>
          <a:custGeom>
            <a:avLst/>
            <a:gdLst>
              <a:gd name="connsiteX0" fmla="*/ 4637331 w 6087528"/>
              <a:gd name="connsiteY0" fmla="*/ 1874520 h 5425440"/>
              <a:gd name="connsiteX1" fmla="*/ 5680109 w 6087528"/>
              <a:gd name="connsiteY1" fmla="*/ 1874520 h 5425440"/>
              <a:gd name="connsiteX2" fmla="*/ 4841909 w 6087528"/>
              <a:gd name="connsiteY2" fmla="*/ 2712720 h 5425440"/>
              <a:gd name="connsiteX3" fmla="*/ 5680109 w 6087528"/>
              <a:gd name="connsiteY3" fmla="*/ 3550920 h 5425440"/>
              <a:gd name="connsiteX4" fmla="*/ 4637331 w 6087528"/>
              <a:gd name="connsiteY4" fmla="*/ 3550920 h 5425440"/>
              <a:gd name="connsiteX5" fmla="*/ 3799131 w 6087528"/>
              <a:gd name="connsiteY5" fmla="*/ 2712720 h 5425440"/>
              <a:gd name="connsiteX6" fmla="*/ 2712720 w 6087528"/>
              <a:gd name="connsiteY6" fmla="*/ 0 h 5425440"/>
              <a:gd name="connsiteX7" fmla="*/ 6087528 w 6087528"/>
              <a:gd name="connsiteY7" fmla="*/ 0 h 5425440"/>
              <a:gd name="connsiteX8" fmla="*/ 3374808 w 6087528"/>
              <a:gd name="connsiteY8" fmla="*/ 2712720 h 5425440"/>
              <a:gd name="connsiteX9" fmla="*/ 6087528 w 6087528"/>
              <a:gd name="connsiteY9" fmla="*/ 5425440 h 5425440"/>
              <a:gd name="connsiteX10" fmla="*/ 2712720 w 6087528"/>
              <a:gd name="connsiteY10" fmla="*/ 5425440 h 5425440"/>
              <a:gd name="connsiteX11" fmla="*/ 0 w 6087528"/>
              <a:gd name="connsiteY11" fmla="*/ 2712720 h 54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87528" h="5425440">
                <a:moveTo>
                  <a:pt x="4637331" y="1874520"/>
                </a:moveTo>
                <a:lnTo>
                  <a:pt x="5680109" y="1874520"/>
                </a:lnTo>
                <a:lnTo>
                  <a:pt x="4841909" y="2712720"/>
                </a:lnTo>
                <a:lnTo>
                  <a:pt x="5680109" y="3550920"/>
                </a:lnTo>
                <a:lnTo>
                  <a:pt x="4637331" y="3550920"/>
                </a:lnTo>
                <a:lnTo>
                  <a:pt x="3799131" y="2712720"/>
                </a:lnTo>
                <a:close/>
                <a:moveTo>
                  <a:pt x="2712720" y="0"/>
                </a:moveTo>
                <a:lnTo>
                  <a:pt x="6087528" y="0"/>
                </a:lnTo>
                <a:lnTo>
                  <a:pt x="3374808" y="2712720"/>
                </a:lnTo>
                <a:lnTo>
                  <a:pt x="6087528" y="5425440"/>
                </a:lnTo>
                <a:lnTo>
                  <a:pt x="2712720" y="5425440"/>
                </a:lnTo>
                <a:lnTo>
                  <a:pt x="0" y="271272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CB57A-44CB-4791-B60B-777D21ADD5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39584" y="1258824"/>
            <a:ext cx="4742688" cy="4700016"/>
          </a:xfrm>
          <a:custGeom>
            <a:avLst/>
            <a:gdLst>
              <a:gd name="connsiteX0" fmla="*/ 4637331 w 6087528"/>
              <a:gd name="connsiteY0" fmla="*/ 1874520 h 5425440"/>
              <a:gd name="connsiteX1" fmla="*/ 5680109 w 6087528"/>
              <a:gd name="connsiteY1" fmla="*/ 1874520 h 5425440"/>
              <a:gd name="connsiteX2" fmla="*/ 4841909 w 6087528"/>
              <a:gd name="connsiteY2" fmla="*/ 2712720 h 5425440"/>
              <a:gd name="connsiteX3" fmla="*/ 5680109 w 6087528"/>
              <a:gd name="connsiteY3" fmla="*/ 3550920 h 5425440"/>
              <a:gd name="connsiteX4" fmla="*/ 4637331 w 6087528"/>
              <a:gd name="connsiteY4" fmla="*/ 3550920 h 5425440"/>
              <a:gd name="connsiteX5" fmla="*/ 3799131 w 6087528"/>
              <a:gd name="connsiteY5" fmla="*/ 2712720 h 5425440"/>
              <a:gd name="connsiteX6" fmla="*/ 2712720 w 6087528"/>
              <a:gd name="connsiteY6" fmla="*/ 0 h 5425440"/>
              <a:gd name="connsiteX7" fmla="*/ 6087528 w 6087528"/>
              <a:gd name="connsiteY7" fmla="*/ 0 h 5425440"/>
              <a:gd name="connsiteX8" fmla="*/ 3374808 w 6087528"/>
              <a:gd name="connsiteY8" fmla="*/ 2712720 h 5425440"/>
              <a:gd name="connsiteX9" fmla="*/ 6087528 w 6087528"/>
              <a:gd name="connsiteY9" fmla="*/ 5425440 h 5425440"/>
              <a:gd name="connsiteX10" fmla="*/ 2712720 w 6087528"/>
              <a:gd name="connsiteY10" fmla="*/ 5425440 h 5425440"/>
              <a:gd name="connsiteX11" fmla="*/ 0 w 6087528"/>
              <a:gd name="connsiteY11" fmla="*/ 2712720 h 54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87528" h="5425440">
                <a:moveTo>
                  <a:pt x="4637331" y="1874520"/>
                </a:moveTo>
                <a:lnTo>
                  <a:pt x="5680109" y="1874520"/>
                </a:lnTo>
                <a:lnTo>
                  <a:pt x="4841909" y="2712720"/>
                </a:lnTo>
                <a:lnTo>
                  <a:pt x="5680109" y="3550920"/>
                </a:lnTo>
                <a:lnTo>
                  <a:pt x="4637331" y="3550920"/>
                </a:lnTo>
                <a:lnTo>
                  <a:pt x="3799131" y="2712720"/>
                </a:lnTo>
                <a:close/>
                <a:moveTo>
                  <a:pt x="2712720" y="0"/>
                </a:moveTo>
                <a:lnTo>
                  <a:pt x="6087528" y="0"/>
                </a:lnTo>
                <a:lnTo>
                  <a:pt x="3374808" y="2712720"/>
                </a:lnTo>
                <a:lnTo>
                  <a:pt x="6087528" y="5425440"/>
                </a:lnTo>
                <a:lnTo>
                  <a:pt x="2712720" y="5425440"/>
                </a:lnTo>
                <a:lnTo>
                  <a:pt x="0" y="2712720"/>
                </a:ln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5BA8EC-F863-45B6-AE84-F3F9EA753B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9368" y="2179793"/>
            <a:ext cx="5771824" cy="346621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2pPr>
            <a:lvl3pPr marL="990600" marR="0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 sz="2400"/>
            </a:lvl3pPr>
            <a:lvl4pPr marL="12573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 sz="2400"/>
            </a:lvl4pPr>
            <a:lvl5pPr marL="15240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90600" marR="0" lvl="2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57300" marR="0" lvl="3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24000" marR="0" lvl="4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E332E5-1265-491A-91E0-E3176D5F1488}"/>
              </a:ext>
            </a:extLst>
          </p:cNvPr>
          <p:cNvSpPr txBox="1"/>
          <p:nvPr userDrawn="1"/>
        </p:nvSpPr>
        <p:spPr>
          <a:xfrm>
            <a:off x="1039368" y="1554978"/>
            <a:ext cx="609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Delegates should now be able to:</a:t>
            </a: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95325BEC-BB3B-484A-B491-585E96F86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368" y="538861"/>
            <a:ext cx="7905127" cy="719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116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p and advic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8BEEAB-A87E-4D85-A0ED-375A81F7715A}"/>
              </a:ext>
            </a:extLst>
          </p:cNvPr>
          <p:cNvSpPr/>
          <p:nvPr userDrawn="1"/>
        </p:nvSpPr>
        <p:spPr>
          <a:xfrm>
            <a:off x="5449477" y="0"/>
            <a:ext cx="160502" cy="6858000"/>
          </a:xfrm>
          <a:prstGeom prst="rect">
            <a:avLst/>
          </a:prstGeom>
          <a:solidFill>
            <a:srgbClr val="0AB6B6"/>
          </a:solidFill>
          <a:ln>
            <a:solidFill>
              <a:srgbClr val="0AB6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09550D-CC6D-46E0-8B6E-527092B9AD84}"/>
              </a:ext>
            </a:extLst>
          </p:cNvPr>
          <p:cNvSpPr/>
          <p:nvPr userDrawn="1"/>
        </p:nvSpPr>
        <p:spPr>
          <a:xfrm>
            <a:off x="5533285" y="0"/>
            <a:ext cx="665871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4A5762F0-9B6C-41A5-8F9A-073454F6BEFF}"/>
              </a:ext>
            </a:extLst>
          </p:cNvPr>
          <p:cNvSpPr/>
          <p:nvPr userDrawn="1"/>
        </p:nvSpPr>
        <p:spPr>
          <a:xfrm>
            <a:off x="5394680" y="382117"/>
            <a:ext cx="1726329" cy="1219836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270000" dist="50800" dir="5400000" sx="82000" sy="82000" algn="ctr" rotWithShape="0">
              <a:srgbClr val="000000">
                <a:alpha val="6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A5E97F07-36DB-4C94-9F07-1A7E3792284C}"/>
              </a:ext>
            </a:extLst>
          </p:cNvPr>
          <p:cNvSpPr/>
          <p:nvPr userDrawn="1"/>
        </p:nvSpPr>
        <p:spPr>
          <a:xfrm>
            <a:off x="5397790" y="2017526"/>
            <a:ext cx="1726330" cy="1219836"/>
          </a:xfrm>
          <a:prstGeom prst="homePlate">
            <a:avLst/>
          </a:prstGeom>
          <a:solidFill>
            <a:srgbClr val="FFC248"/>
          </a:solidFill>
          <a:ln>
            <a:noFill/>
          </a:ln>
          <a:effectLst>
            <a:outerShdw blurRad="1270000" dist="50800" dir="5400000" sx="82000" sy="82000" algn="ctr" rotWithShape="0">
              <a:srgbClr val="000000">
                <a:alpha val="6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525D1908-B1BE-427B-A6A6-3C3FBCAFDC8B}"/>
              </a:ext>
            </a:extLst>
          </p:cNvPr>
          <p:cNvSpPr/>
          <p:nvPr userDrawn="1"/>
        </p:nvSpPr>
        <p:spPr>
          <a:xfrm>
            <a:off x="5394680" y="3652935"/>
            <a:ext cx="1726330" cy="1219836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270000" dist="50800" dir="5400000" sx="82000" sy="82000" algn="ctr" rotWithShape="0">
              <a:srgbClr val="000000">
                <a:alpha val="6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E94FC084-C37C-418B-8801-F445FE30C41E}"/>
              </a:ext>
            </a:extLst>
          </p:cNvPr>
          <p:cNvSpPr/>
          <p:nvPr userDrawn="1"/>
        </p:nvSpPr>
        <p:spPr>
          <a:xfrm>
            <a:off x="5397789" y="5288344"/>
            <a:ext cx="1723219" cy="1219836"/>
          </a:xfrm>
          <a:prstGeom prst="homePlate">
            <a:avLst/>
          </a:prstGeom>
          <a:solidFill>
            <a:srgbClr val="FFC248"/>
          </a:solidFill>
          <a:ln>
            <a:noFill/>
          </a:ln>
          <a:effectLst>
            <a:outerShdw blurRad="1270000" dist="50800" dir="5400000" sx="82000" sy="82000" algn="ctr" rotWithShape="0">
              <a:srgbClr val="000000">
                <a:alpha val="6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037B7F-3A49-4BA1-9F6C-DF4900A3BE58}"/>
              </a:ext>
            </a:extLst>
          </p:cNvPr>
          <p:cNvSpPr/>
          <p:nvPr userDrawn="1"/>
        </p:nvSpPr>
        <p:spPr>
          <a:xfrm>
            <a:off x="-3110" y="0"/>
            <a:ext cx="4541904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523D6C95-7479-470F-ABBD-E5AE6A6B8BAA}"/>
              </a:ext>
            </a:extLst>
          </p:cNvPr>
          <p:cNvSpPr>
            <a:spLocks/>
          </p:cNvSpPr>
          <p:nvPr userDrawn="1"/>
        </p:nvSpPr>
        <p:spPr bwMode="auto">
          <a:xfrm>
            <a:off x="5871368" y="766610"/>
            <a:ext cx="449263" cy="450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id="{495D0AF7-8E7F-4C55-9CED-C893EA6D48AD}"/>
              </a:ext>
            </a:extLst>
          </p:cNvPr>
          <p:cNvSpPr>
            <a:spLocks/>
          </p:cNvSpPr>
          <p:nvPr userDrawn="1"/>
        </p:nvSpPr>
        <p:spPr bwMode="auto">
          <a:xfrm>
            <a:off x="5871367" y="4037428"/>
            <a:ext cx="449263" cy="450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4" name="AutoShape 4">
            <a:extLst>
              <a:ext uri="{FF2B5EF4-FFF2-40B4-BE49-F238E27FC236}">
                <a16:creationId xmlns:a16="http://schemas.microsoft.com/office/drawing/2014/main" id="{2C3C8E2C-609F-4DE8-A3E3-ED441E9CB9E2}"/>
              </a:ext>
            </a:extLst>
          </p:cNvPr>
          <p:cNvSpPr>
            <a:spLocks/>
          </p:cNvSpPr>
          <p:nvPr userDrawn="1"/>
        </p:nvSpPr>
        <p:spPr bwMode="auto">
          <a:xfrm>
            <a:off x="5871366" y="2402019"/>
            <a:ext cx="449263" cy="450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5" name="AutoShape 4">
            <a:extLst>
              <a:ext uri="{FF2B5EF4-FFF2-40B4-BE49-F238E27FC236}">
                <a16:creationId xmlns:a16="http://schemas.microsoft.com/office/drawing/2014/main" id="{3C240ECB-B591-441B-B83B-32E3837B6342}"/>
              </a:ext>
            </a:extLst>
          </p:cNvPr>
          <p:cNvSpPr>
            <a:spLocks/>
          </p:cNvSpPr>
          <p:nvPr userDrawn="1"/>
        </p:nvSpPr>
        <p:spPr bwMode="auto">
          <a:xfrm>
            <a:off x="5871365" y="5672837"/>
            <a:ext cx="449263" cy="450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4C0A808D-D3EF-426A-813A-2A5E55D8CF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83467" y="515817"/>
            <a:ext cx="4667248" cy="384022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HM Courts &amp; Tribunals Service</a:t>
            </a:r>
          </a:p>
          <a:p>
            <a:pPr lvl="0"/>
            <a:endParaRPr lang="en-US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AAF2601C-E61C-46E5-9C7C-3DD32127E5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77102" y="2047689"/>
            <a:ext cx="4667248" cy="354330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  <a:lvl2pPr marL="457189" indent="0">
              <a:buNone/>
              <a:defRPr/>
            </a:lvl2pPr>
          </a:lstStyle>
          <a:p>
            <a:pPr lvl="0"/>
            <a:r>
              <a:rPr lang="en-GB"/>
              <a:t>HM Revenue &amp; Customs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1C2C0BC8-A1A7-47AA-9854-C0E0982706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77101" y="3653571"/>
            <a:ext cx="4667247" cy="383857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GB"/>
              <a:t>Student Finance England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44F172AC-1DD8-4065-84B5-3211751FF8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77101" y="5288980"/>
            <a:ext cx="4667247" cy="383857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GB"/>
              <a:t>Student Loans Company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D7A8D0C-1D4C-47E4-973E-99C6FD512E32}"/>
              </a:ext>
            </a:extLst>
          </p:cNvPr>
          <p:cNvSpPr/>
          <p:nvPr userDrawn="1"/>
        </p:nvSpPr>
        <p:spPr>
          <a:xfrm>
            <a:off x="7277100" y="839523"/>
            <a:ext cx="4667247" cy="691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7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www.gov.uk/government/organisations/hm-courts-and-tribunals-service</a:t>
            </a:r>
            <a:endParaRPr lang="en-US" sz="170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E793C67-D1CA-4401-8BD2-267772B73CBB}"/>
              </a:ext>
            </a:extLst>
          </p:cNvPr>
          <p:cNvSpPr/>
          <p:nvPr userDrawn="1"/>
        </p:nvSpPr>
        <p:spPr>
          <a:xfrm>
            <a:off x="7277100" y="2402019"/>
            <a:ext cx="4667247" cy="1318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700">
                <a:latin typeface="Arial" panose="020B0604020202020204" pitchFamily="34" charset="0"/>
                <a:cs typeface="Arial" panose="020B0604020202020204" pitchFamily="34" charset="0"/>
              </a:rPr>
              <a:t>Employers helpline 0300 200 3200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https://www.gov.uk/government/organisations/hm-revenue-customs</a:t>
            </a:r>
            <a:endParaRPr lang="en-US" altLang="en-US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20000"/>
              </a:lnSpc>
            </a:pPr>
            <a:endParaRPr lang="en-US" sz="170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71B7E56-C6C1-417D-9ACC-A8D380F35826}"/>
              </a:ext>
            </a:extLst>
          </p:cNvPr>
          <p:cNvSpPr/>
          <p:nvPr userDrawn="1"/>
        </p:nvSpPr>
        <p:spPr>
          <a:xfrm>
            <a:off x="7277100" y="4037428"/>
            <a:ext cx="4667247" cy="1005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700">
                <a:latin typeface="Arial" panose="020B0604020202020204" pitchFamily="34" charset="0"/>
                <a:cs typeface="Arial" panose="020B0604020202020204" pitchFamily="34" charset="0"/>
              </a:rPr>
              <a:t>Helpline 0300 100 0607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70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  <a:hlinkClick r:id="rId5"/>
              </a:rPr>
              <a:t>www.gov.uk/contact-student-finance-england</a:t>
            </a:r>
            <a:endParaRPr lang="en-US" sz="170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70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4723058-C8D9-481B-9602-E054D1D82145}"/>
              </a:ext>
            </a:extLst>
          </p:cNvPr>
          <p:cNvSpPr/>
          <p:nvPr userDrawn="1"/>
        </p:nvSpPr>
        <p:spPr>
          <a:xfrm>
            <a:off x="7277100" y="5672837"/>
            <a:ext cx="4667247" cy="691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700">
                <a:latin typeface="Arial" panose="020B0604020202020204" pitchFamily="34" charset="0"/>
                <a:cs typeface="Arial" panose="020B0604020202020204" pitchFamily="34" charset="0"/>
              </a:rPr>
              <a:t>Helpline 0300 100 0611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700" u="sng">
                <a:solidFill>
                  <a:schemeClr val="hlink"/>
                </a:solidFill>
                <a:cs typeface="Arial" panose="020B0604020202020204" pitchFamily="34" charset="0"/>
              </a:rPr>
              <a:t>www.slc.co.uk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DC8D317-8E9C-49FA-ACFC-2F1177399047}"/>
              </a:ext>
            </a:extLst>
          </p:cNvPr>
          <p:cNvSpPr/>
          <p:nvPr userDrawn="1"/>
        </p:nvSpPr>
        <p:spPr>
          <a:xfrm>
            <a:off x="-9330" y="0"/>
            <a:ext cx="4213154" cy="6858000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47067C7-12DA-4CB9-A4A5-2972272522B1}"/>
              </a:ext>
            </a:extLst>
          </p:cNvPr>
          <p:cNvSpPr/>
          <p:nvPr userDrawn="1"/>
        </p:nvSpPr>
        <p:spPr>
          <a:xfrm>
            <a:off x="-6220" y="0"/>
            <a:ext cx="2981325" cy="6858000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itle 40">
            <a:extLst>
              <a:ext uri="{FF2B5EF4-FFF2-40B4-BE49-F238E27FC236}">
                <a16:creationId xmlns:a16="http://schemas.microsoft.com/office/drawing/2014/main" id="{E5493CE5-9AD5-418F-970F-C8E3189B13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5385" y="2203439"/>
            <a:ext cx="5389634" cy="2451121"/>
          </a:xfrm>
          <a:noFill/>
          <a:effectLst>
            <a:outerShdw blurRad="50800" dist="50800" dir="5400000" sx="120000" sy="120000" algn="ctr" rotWithShape="0">
              <a:srgbClr val="000000">
                <a:alpha val="88000"/>
              </a:srgbClr>
            </a:outerShdw>
          </a:effectLst>
        </p:spPr>
        <p:txBody>
          <a:bodyPr>
            <a:noAutofit/>
          </a:bodyPr>
          <a:lstStyle>
            <a:lvl1pPr>
              <a:defRPr sz="6600" b="1" i="0" spc="30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GB"/>
              <a:t>Help </a:t>
            </a:r>
            <a:br>
              <a:rPr lang="en-GB"/>
            </a:br>
            <a:r>
              <a:rPr lang="en-GB"/>
              <a:t>and </a:t>
            </a:r>
            <a:br>
              <a:rPr lang="en-GB"/>
            </a:br>
            <a:r>
              <a:rPr lang="en-GB"/>
              <a:t>advice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96B43F1-23E2-AB49-A991-CF2663B5B70D}"/>
              </a:ext>
            </a:extLst>
          </p:cNvPr>
          <p:cNvGrpSpPr/>
          <p:nvPr userDrawn="1"/>
        </p:nvGrpSpPr>
        <p:grpSpPr>
          <a:xfrm>
            <a:off x="85982" y="6347016"/>
            <a:ext cx="1047231" cy="461523"/>
            <a:chOff x="743531" y="6426042"/>
            <a:chExt cx="1047231" cy="461523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2533125-0520-AD4C-86A3-988F26C1ED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319" y="6429992"/>
              <a:ext cx="207860" cy="207048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F49031E-4BF4-0741-BD6A-AEB7F5ED35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1894" y="6430289"/>
              <a:ext cx="214300" cy="21430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499E3CC-EF0D-CE47-A012-A699CADFF7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1909" y="6430289"/>
              <a:ext cx="214300" cy="21430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19F47C3-B829-7C4A-8323-16B0C2D97E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1924" y="6426042"/>
              <a:ext cx="223946" cy="223946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28B3FEE-54E0-4F41-859D-5181C66D8816}"/>
                </a:ext>
              </a:extLst>
            </p:cNvPr>
            <p:cNvSpPr txBox="1"/>
            <p:nvPr userDrawn="1"/>
          </p:nvSpPr>
          <p:spPr>
            <a:xfrm>
              <a:off x="743531" y="6610566"/>
              <a:ext cx="10472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>
                  <a:solidFill>
                    <a:srgbClr val="FFC000"/>
                  </a:solidFill>
                </a:rPr>
                <a:t>cipp.org.uk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3F8AB97-7EA1-CE4D-B842-9602A00FBF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28759" y="6668401"/>
              <a:ext cx="85486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E6DBE873-40B4-FD45-B0FA-C9A28099437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9183" y="6339583"/>
            <a:ext cx="1723219" cy="42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16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PP Contact">
    <p:bg>
      <p:bgPr>
        <a:blipFill dpi="0" rotWithShape="1">
          <a:blip r:embed="rId2" cstate="email">
            <a:alphaModFix amt="6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048B7BFD-8805-450B-BB0F-C849F593829C}"/>
              </a:ext>
            </a:extLst>
          </p:cNvPr>
          <p:cNvSpPr/>
          <p:nvPr userDrawn="1"/>
        </p:nvSpPr>
        <p:spPr>
          <a:xfrm>
            <a:off x="3194463" y="422615"/>
            <a:ext cx="5632450" cy="303291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5875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1132F6C-EB73-40E1-98CC-EBCCDF5DD349}"/>
              </a:ext>
            </a:extLst>
          </p:cNvPr>
          <p:cNvGrpSpPr/>
          <p:nvPr userDrawn="1"/>
        </p:nvGrpSpPr>
        <p:grpSpPr>
          <a:xfrm>
            <a:off x="3194463" y="154092"/>
            <a:ext cx="5632450" cy="268523"/>
            <a:chOff x="2866489" y="1098550"/>
            <a:chExt cx="5632450" cy="268523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1B182E2-BBE8-46F6-A22B-9758A7CF2557}"/>
                </a:ext>
              </a:extLst>
            </p:cNvPr>
            <p:cNvSpPr/>
            <p:nvPr userDrawn="1"/>
          </p:nvSpPr>
          <p:spPr>
            <a:xfrm>
              <a:off x="2866489" y="1098550"/>
              <a:ext cx="5632450" cy="268523"/>
            </a:xfrm>
            <a:prstGeom prst="rect">
              <a:avLst/>
            </a:prstGeom>
            <a:solidFill>
              <a:srgbClr val="404040"/>
            </a:solidFill>
            <a:ln w="15875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55AF9A4-420E-4A15-B72A-DAFBE43F8BC8}"/>
                </a:ext>
              </a:extLst>
            </p:cNvPr>
            <p:cNvSpPr/>
            <p:nvPr userDrawn="1"/>
          </p:nvSpPr>
          <p:spPr>
            <a:xfrm>
              <a:off x="3018235" y="1192057"/>
              <a:ext cx="81512" cy="815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CDC8F0C-B416-41D0-8C82-637B2315883B}"/>
                </a:ext>
              </a:extLst>
            </p:cNvPr>
            <p:cNvSpPr/>
            <p:nvPr userDrawn="1"/>
          </p:nvSpPr>
          <p:spPr>
            <a:xfrm>
              <a:off x="3146295" y="1192057"/>
              <a:ext cx="81512" cy="8151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8B33403B-D189-4665-94FF-8C09AFFF28BF}"/>
                </a:ext>
              </a:extLst>
            </p:cNvPr>
            <p:cNvSpPr/>
            <p:nvPr userDrawn="1"/>
          </p:nvSpPr>
          <p:spPr>
            <a:xfrm>
              <a:off x="3274356" y="1192057"/>
              <a:ext cx="81512" cy="8151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Rounded Rectangle 23">
              <a:extLst>
                <a:ext uri="{FF2B5EF4-FFF2-40B4-BE49-F238E27FC236}">
                  <a16:creationId xmlns:a16="http://schemas.microsoft.com/office/drawing/2014/main" id="{1C4C3064-7B83-4BF5-9824-71EDF4525726}"/>
                </a:ext>
              </a:extLst>
            </p:cNvPr>
            <p:cNvSpPr/>
            <p:nvPr userDrawn="1"/>
          </p:nvSpPr>
          <p:spPr>
            <a:xfrm>
              <a:off x="3594047" y="1141573"/>
              <a:ext cx="2641599" cy="18247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600">
                  <a:solidFill>
                    <a:srgbClr val="070708"/>
                  </a:solidFill>
                  <a:latin typeface="Montserrat Hairline" panose="00000300000000000000" pitchFamily="50" charset="0"/>
                </a:rPr>
                <a:t>https://twitter.com/CIPP_UK</a:t>
              </a:r>
            </a:p>
          </p:txBody>
        </p:sp>
      </p:grp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A381B344-8BC9-4C56-8FEF-FFF7B86B074E}"/>
              </a:ext>
            </a:extLst>
          </p:cNvPr>
          <p:cNvSpPr/>
          <p:nvPr userDrawn="1"/>
        </p:nvSpPr>
        <p:spPr>
          <a:xfrm>
            <a:off x="2702456" y="3425588"/>
            <a:ext cx="6858000" cy="3429001"/>
          </a:xfrm>
          <a:custGeom>
            <a:avLst/>
            <a:gdLst>
              <a:gd name="connsiteX0" fmla="*/ 3429000 w 6858000"/>
              <a:gd name="connsiteY0" fmla="*/ 0 h 3429001"/>
              <a:gd name="connsiteX1" fmla="*/ 6858000 w 6858000"/>
              <a:gd name="connsiteY1" fmla="*/ 3429001 h 3429001"/>
              <a:gd name="connsiteX2" fmla="*/ 0 w 6858000"/>
              <a:gd name="connsiteY2" fmla="*/ 3429000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8000" h="3429001">
                <a:moveTo>
                  <a:pt x="3429000" y="0"/>
                </a:moveTo>
                <a:lnTo>
                  <a:pt x="6858000" y="3429001"/>
                </a:lnTo>
                <a:lnTo>
                  <a:pt x="0" y="3429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6DFC2A-9D4F-4091-9B9A-BCA5F15C1D60}"/>
              </a:ext>
            </a:extLst>
          </p:cNvPr>
          <p:cNvSpPr/>
          <p:nvPr userDrawn="1"/>
        </p:nvSpPr>
        <p:spPr>
          <a:xfrm>
            <a:off x="-3969" y="3487343"/>
            <a:ext cx="12192000" cy="3370657"/>
          </a:xfrm>
          <a:prstGeom prst="rect">
            <a:avLst/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5D5101-E781-4C0C-B752-D887BC2B4F83}"/>
              </a:ext>
            </a:extLst>
          </p:cNvPr>
          <p:cNvSpPr/>
          <p:nvPr userDrawn="1"/>
        </p:nvSpPr>
        <p:spPr>
          <a:xfrm>
            <a:off x="0" y="3425588"/>
            <a:ext cx="12192000" cy="457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FFD63ED-5749-4646-A4A4-657303868241}"/>
              </a:ext>
            </a:extLst>
          </p:cNvPr>
          <p:cNvGrpSpPr/>
          <p:nvPr userDrawn="1"/>
        </p:nvGrpSpPr>
        <p:grpSpPr>
          <a:xfrm>
            <a:off x="1257671" y="4687942"/>
            <a:ext cx="10225173" cy="1421132"/>
            <a:chOff x="983413" y="4794884"/>
            <a:chExt cx="10225173" cy="1247775"/>
          </a:xfrm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BCB3A66B-133F-4248-87EA-520EBE801118}"/>
                </a:ext>
              </a:extLst>
            </p:cNvPr>
            <p:cNvSpPr/>
            <p:nvPr/>
          </p:nvSpPr>
          <p:spPr>
            <a:xfrm>
              <a:off x="983413" y="4794884"/>
              <a:ext cx="10225173" cy="1247775"/>
            </a:xfrm>
            <a:prstGeom prst="roundRect">
              <a:avLst>
                <a:gd name="adj" fmla="val 127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1155700" dist="584200" dir="2700000" sx="97000" sy="97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6ABB0B4-D35D-4A28-8BFA-AFD8157C1E3F}"/>
                </a:ext>
              </a:extLst>
            </p:cNvPr>
            <p:cNvCxnSpPr/>
            <p:nvPr/>
          </p:nvCxnSpPr>
          <p:spPr>
            <a:xfrm>
              <a:off x="3540218" y="5002940"/>
              <a:ext cx="0" cy="831663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9DF6A1B-426E-4E04-B8BB-592C8A60B802}"/>
                </a:ext>
              </a:extLst>
            </p:cNvPr>
            <p:cNvCxnSpPr/>
            <p:nvPr/>
          </p:nvCxnSpPr>
          <p:spPr>
            <a:xfrm>
              <a:off x="6077678" y="5002940"/>
              <a:ext cx="0" cy="831663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1BA9C355-30C8-4FE5-922C-FA0644834FEF}"/>
              </a:ext>
            </a:extLst>
          </p:cNvPr>
          <p:cNvSpPr txBox="1"/>
          <p:nvPr/>
        </p:nvSpPr>
        <p:spPr>
          <a:xfrm>
            <a:off x="1342417" y="4896563"/>
            <a:ext cx="2364389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baseline="30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CIPP Advisory Service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aseline="30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0121 712 1099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baseline="30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advisory.service@cipp.org.uk</a:t>
            </a:r>
            <a:endParaRPr lang="en-US" sz="1800" b="1" baseline="3000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baseline="30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Live chat also available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7B281DC-9D4B-4267-AABE-035D2DBD0EA0}"/>
              </a:ext>
            </a:extLst>
          </p:cNvPr>
          <p:cNvSpPr txBox="1"/>
          <p:nvPr/>
        </p:nvSpPr>
        <p:spPr>
          <a:xfrm>
            <a:off x="6439305" y="4820653"/>
            <a:ext cx="4937902" cy="106618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algn="l" defTabSz="914400" rtl="0" eaLnBrk="1" latinLnBrk="0" hangingPunct="1">
              <a:lnSpc>
                <a:spcPct val="150000"/>
              </a:lnSpc>
            </a:pPr>
            <a:r>
              <a:rPr lang="en-US" sz="2200" b="1" kern="1200" baseline="300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Policy Team’s ‘Payroll: need to know’</a:t>
            </a:r>
          </a:p>
          <a:p>
            <a:pPr marL="0" algn="l" defTabSz="914400" rtl="0" eaLnBrk="1" latinLnBrk="0" hangingPunct="1">
              <a:lnSpc>
                <a:spcPct val="150000"/>
              </a:lnSpc>
            </a:pPr>
            <a:r>
              <a:rPr lang="en-US" sz="2200" u="sng" kern="1200" baseline="3000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https://www.cipp.org.uk/my-cipp/policy-hub/payroll-need-to-know.html</a:t>
            </a:r>
            <a:r>
              <a:rPr lang="en-US" sz="2200" u="sng" kern="1200" baseline="3000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E16806E-A68B-4E03-894E-E10BE9B81805}"/>
              </a:ext>
            </a:extLst>
          </p:cNvPr>
          <p:cNvSpPr txBox="1"/>
          <p:nvPr userDrawn="1"/>
        </p:nvSpPr>
        <p:spPr>
          <a:xfrm>
            <a:off x="3922147" y="4814326"/>
            <a:ext cx="2346432" cy="7853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algn="ctr" defTabSz="914400" rtl="0" eaLnBrk="1" latinLnBrk="0" hangingPunct="1">
              <a:lnSpc>
                <a:spcPct val="150000"/>
              </a:lnSpc>
            </a:pPr>
            <a:r>
              <a:rPr lang="en-US" sz="2400" b="1" kern="1200" baseline="300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Policy Hub resources</a:t>
            </a:r>
          </a:p>
          <a:p>
            <a:pPr marL="0" algn="ctr" defTabSz="914400" rtl="0" eaLnBrk="1" latinLnBrk="0" hangingPunct="1">
              <a:lnSpc>
                <a:spcPct val="150000"/>
              </a:lnSpc>
            </a:pPr>
            <a:r>
              <a:rPr lang="en-US" sz="2400" u="sng" kern="1200" baseline="3000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www.cipp.org.uk</a:t>
            </a:r>
            <a:r>
              <a:rPr lang="en-US" sz="2400" u="sng" kern="1200" baseline="3000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7C54155-C298-457F-AF26-F0FFDB288979}"/>
              </a:ext>
            </a:extLst>
          </p:cNvPr>
          <p:cNvGrpSpPr/>
          <p:nvPr userDrawn="1"/>
        </p:nvGrpSpPr>
        <p:grpSpPr>
          <a:xfrm>
            <a:off x="936312" y="5955925"/>
            <a:ext cx="3335336" cy="514352"/>
            <a:chOff x="966573" y="5955925"/>
            <a:chExt cx="3335336" cy="514351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0A200BDB-B7D6-481E-ACA9-7B4C67AF6AA5}"/>
                </a:ext>
              </a:extLst>
            </p:cNvPr>
            <p:cNvSpPr/>
            <p:nvPr/>
          </p:nvSpPr>
          <p:spPr>
            <a:xfrm>
              <a:off x="966573" y="5955926"/>
              <a:ext cx="3078162" cy="514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20700" dist="38100" dir="5400000" sx="112000" sy="112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ller Light" panose="02000503000000020004" pitchFamily="2" charset="0"/>
                </a:rPr>
                <a:t>CIPP members only</a:t>
              </a:r>
              <a:endParaRPr lang="id-ID" b="1">
                <a:solidFill>
                  <a:schemeClr val="tx1">
                    <a:lumMod val="75000"/>
                    <a:lumOff val="25000"/>
                  </a:schemeClr>
                </a:solidFill>
                <a:latin typeface="Aller Bold" panose="02000803040000020004" pitchFamily="2" charset="0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E5C6D6F-CE2E-4117-AB59-1D8C3A6126D5}"/>
                </a:ext>
              </a:extLst>
            </p:cNvPr>
            <p:cNvSpPr/>
            <p:nvPr/>
          </p:nvSpPr>
          <p:spPr>
            <a:xfrm rot="5400000" flipH="1">
              <a:off x="3916147" y="6084512"/>
              <a:ext cx="514350" cy="257175"/>
            </a:xfrm>
            <a:custGeom>
              <a:avLst/>
              <a:gdLst>
                <a:gd name="connsiteX0" fmla="*/ 0 w 882650"/>
                <a:gd name="connsiteY0" fmla="*/ 0 h 441325"/>
                <a:gd name="connsiteX1" fmla="*/ 0 w 882650"/>
                <a:gd name="connsiteY1" fmla="*/ 441325 h 441325"/>
                <a:gd name="connsiteX2" fmla="*/ 441325 w 882650"/>
                <a:gd name="connsiteY2" fmla="*/ 441325 h 441325"/>
                <a:gd name="connsiteX3" fmla="*/ 882650 w 882650"/>
                <a:gd name="connsiteY3" fmla="*/ 0 h 441325"/>
                <a:gd name="connsiteX4" fmla="*/ 441325 w 882650"/>
                <a:gd name="connsiteY4" fmla="*/ 441325 h 441325"/>
                <a:gd name="connsiteX5" fmla="*/ 882650 w 882650"/>
                <a:gd name="connsiteY5" fmla="*/ 441325 h 44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2650" h="441325">
                  <a:moveTo>
                    <a:pt x="0" y="0"/>
                  </a:moveTo>
                  <a:lnTo>
                    <a:pt x="0" y="441325"/>
                  </a:lnTo>
                  <a:lnTo>
                    <a:pt x="441325" y="441325"/>
                  </a:lnTo>
                  <a:close/>
                  <a:moveTo>
                    <a:pt x="882650" y="0"/>
                  </a:moveTo>
                  <a:lnTo>
                    <a:pt x="441325" y="441325"/>
                  </a:lnTo>
                  <a:lnTo>
                    <a:pt x="882650" y="4413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14" name="Right Triangle 113">
            <a:extLst>
              <a:ext uri="{FF2B5EF4-FFF2-40B4-BE49-F238E27FC236}">
                <a16:creationId xmlns:a16="http://schemas.microsoft.com/office/drawing/2014/main" id="{8D96B05D-504D-4822-B9EA-A5D86AE6FF14}"/>
              </a:ext>
            </a:extLst>
          </p:cNvPr>
          <p:cNvSpPr/>
          <p:nvPr userDrawn="1"/>
        </p:nvSpPr>
        <p:spPr>
          <a:xfrm flipH="1">
            <a:off x="922507" y="5622550"/>
            <a:ext cx="333375" cy="333375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22BC7D5-525A-4132-B732-77651485C87A}"/>
              </a:ext>
            </a:extLst>
          </p:cNvPr>
          <p:cNvGrpSpPr/>
          <p:nvPr userDrawn="1"/>
        </p:nvGrpSpPr>
        <p:grpSpPr>
          <a:xfrm>
            <a:off x="1477714" y="1519971"/>
            <a:ext cx="3661833" cy="2308314"/>
            <a:chOff x="4550833" y="1365986"/>
            <a:chExt cx="3661833" cy="2308314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F9D435F7-94CE-4D60-91B1-4D0BB5C96645}"/>
                </a:ext>
              </a:extLst>
            </p:cNvPr>
            <p:cNvGrpSpPr/>
            <p:nvPr userDrawn="1"/>
          </p:nvGrpSpPr>
          <p:grpSpPr>
            <a:xfrm>
              <a:off x="4550833" y="1365986"/>
              <a:ext cx="3661833" cy="237162"/>
              <a:chOff x="3179886" y="2083564"/>
              <a:chExt cx="5702858" cy="369350"/>
            </a:xfrm>
            <a:effectLst/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BEC8F11B-938A-4EDA-9AED-E129A1D1735E}"/>
                  </a:ext>
                </a:extLst>
              </p:cNvPr>
              <p:cNvGrpSpPr/>
              <p:nvPr/>
            </p:nvGrpSpPr>
            <p:grpSpPr>
              <a:xfrm>
                <a:off x="3179886" y="2083564"/>
                <a:ext cx="5702858" cy="369350"/>
                <a:chOff x="3179886" y="2083564"/>
                <a:chExt cx="5702858" cy="369350"/>
              </a:xfrm>
            </p:grpSpPr>
            <p:sp>
              <p:nvSpPr>
                <p:cNvPr id="72" name="Round Same Side Corner Rectangle 1">
                  <a:extLst>
                    <a:ext uri="{FF2B5EF4-FFF2-40B4-BE49-F238E27FC236}">
                      <a16:creationId xmlns:a16="http://schemas.microsoft.com/office/drawing/2014/main" id="{96804EA8-1964-4E0D-B49E-FCA076CCD067}"/>
                    </a:ext>
                  </a:extLst>
                </p:cNvPr>
                <p:cNvSpPr/>
                <p:nvPr/>
              </p:nvSpPr>
              <p:spPr>
                <a:xfrm>
                  <a:off x="3179886" y="2083564"/>
                  <a:ext cx="5702858" cy="369350"/>
                </a:xfrm>
                <a:prstGeom prst="round2SameRect">
                  <a:avLst>
                    <a:gd name="adj1" fmla="val 14928"/>
                    <a:gd name="adj2" fmla="val 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5875">
                  <a:solidFill>
                    <a:srgbClr val="4040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BB24E73D-DEED-49A1-A366-8E3875512805}"/>
                    </a:ext>
                  </a:extLst>
                </p:cNvPr>
                <p:cNvGrpSpPr/>
                <p:nvPr/>
              </p:nvGrpSpPr>
              <p:grpSpPr>
                <a:xfrm>
                  <a:off x="3382010" y="2233949"/>
                  <a:ext cx="341854" cy="82531"/>
                  <a:chOff x="3382010" y="2233949"/>
                  <a:chExt cx="341854" cy="82531"/>
                </a:xfrm>
              </p:grpSpPr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5AE89811-0784-4A9B-BAE7-E3475FA7231F}"/>
                      </a:ext>
                    </a:extLst>
                  </p:cNvPr>
                  <p:cNvSpPr/>
                  <p:nvPr/>
                </p:nvSpPr>
                <p:spPr>
                  <a:xfrm>
                    <a:off x="3382010" y="2233949"/>
                    <a:ext cx="82531" cy="82531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FD9451EE-3DCB-441D-949C-AD43866C130C}"/>
                      </a:ext>
                    </a:extLst>
                  </p:cNvPr>
                  <p:cNvSpPr/>
                  <p:nvPr/>
                </p:nvSpPr>
                <p:spPr>
                  <a:xfrm>
                    <a:off x="3511671" y="2233949"/>
                    <a:ext cx="82531" cy="82531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79" name="Oval 78">
                    <a:extLst>
                      <a:ext uri="{FF2B5EF4-FFF2-40B4-BE49-F238E27FC236}">
                        <a16:creationId xmlns:a16="http://schemas.microsoft.com/office/drawing/2014/main" id="{794F5D51-5193-4B93-9DD3-032CC9FDFCD8}"/>
                      </a:ext>
                    </a:extLst>
                  </p:cNvPr>
                  <p:cNvSpPr/>
                  <p:nvPr/>
                </p:nvSpPr>
                <p:spPr>
                  <a:xfrm>
                    <a:off x="3641333" y="2233949"/>
                    <a:ext cx="82531" cy="82531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</p:grpSp>
          <p:sp>
            <p:nvSpPr>
              <p:cNvPr id="71" name="Rounded Rectangle 23">
                <a:extLst>
                  <a:ext uri="{FF2B5EF4-FFF2-40B4-BE49-F238E27FC236}">
                    <a16:creationId xmlns:a16="http://schemas.microsoft.com/office/drawing/2014/main" id="{017216B2-897B-4CEC-911C-2CA565EAB48A}"/>
                  </a:ext>
                </a:extLst>
              </p:cNvPr>
              <p:cNvSpPr/>
              <p:nvPr/>
            </p:nvSpPr>
            <p:spPr>
              <a:xfrm>
                <a:off x="3965020" y="2182834"/>
                <a:ext cx="2674620" cy="18475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600">
                    <a:solidFill>
                      <a:srgbClr val="070708"/>
                    </a:solidFill>
                    <a:latin typeface="Montserrat Hairline" panose="00000300000000000000" pitchFamily="50" charset="0"/>
                  </a:rPr>
                  <a:t>https://www.cipp.org.uk</a:t>
                </a:r>
              </a:p>
            </p:txBody>
          </p:sp>
        </p:grp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8E93F14-A20E-4D15-8CE6-55001484D3E7}"/>
                </a:ext>
              </a:extLst>
            </p:cNvPr>
            <p:cNvSpPr/>
            <p:nvPr userDrawn="1"/>
          </p:nvSpPr>
          <p:spPr>
            <a:xfrm>
              <a:off x="4550833" y="1603148"/>
              <a:ext cx="3661833" cy="2071152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5875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729C690-8A74-425B-AA0B-D0F302F22AF7}"/>
              </a:ext>
            </a:extLst>
          </p:cNvPr>
          <p:cNvGrpSpPr/>
          <p:nvPr userDrawn="1"/>
        </p:nvGrpSpPr>
        <p:grpSpPr>
          <a:xfrm>
            <a:off x="7265667" y="1958493"/>
            <a:ext cx="3567641" cy="2237314"/>
            <a:chOff x="5881161" y="2548998"/>
            <a:chExt cx="3567641" cy="2237314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38CC4282-10E0-4CFF-8FAC-C8B4CE8B7E92}"/>
                </a:ext>
              </a:extLst>
            </p:cNvPr>
            <p:cNvGrpSpPr/>
            <p:nvPr userDrawn="1"/>
          </p:nvGrpSpPr>
          <p:grpSpPr>
            <a:xfrm>
              <a:off x="5881161" y="2548998"/>
              <a:ext cx="3567641" cy="231062"/>
              <a:chOff x="5881161" y="2548998"/>
              <a:chExt cx="3567641" cy="231062"/>
            </a:xfrm>
          </p:grpSpPr>
          <p:sp>
            <p:nvSpPr>
              <p:cNvPr id="97" name="Round Same Side Corner Rectangle 1">
                <a:extLst>
                  <a:ext uri="{FF2B5EF4-FFF2-40B4-BE49-F238E27FC236}">
                    <a16:creationId xmlns:a16="http://schemas.microsoft.com/office/drawing/2014/main" id="{DD5D5476-3E22-4FC0-8E9B-A27B134EEE27}"/>
                  </a:ext>
                </a:extLst>
              </p:cNvPr>
              <p:cNvSpPr/>
              <p:nvPr/>
            </p:nvSpPr>
            <p:spPr>
              <a:xfrm>
                <a:off x="5881161" y="2548998"/>
                <a:ext cx="3567641" cy="231062"/>
              </a:xfrm>
              <a:prstGeom prst="round2SameRect">
                <a:avLst>
                  <a:gd name="adj1" fmla="val 14928"/>
                  <a:gd name="adj2" fmla="val 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 w="15875">
                <a:solidFill>
                  <a:srgbClr val="4040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C3FD0602-18BD-46A9-BBAC-2C48C122272E}"/>
                  </a:ext>
                </a:extLst>
              </p:cNvPr>
              <p:cNvGrpSpPr/>
              <p:nvPr/>
            </p:nvGrpSpPr>
            <p:grpSpPr>
              <a:xfrm>
                <a:off x="6007607" y="2643077"/>
                <a:ext cx="213860" cy="51631"/>
                <a:chOff x="3382010" y="2233949"/>
                <a:chExt cx="341854" cy="82531"/>
              </a:xfrm>
            </p:grpSpPr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C4ACE3E2-D016-469E-B7B0-F8302BAB66F8}"/>
                    </a:ext>
                  </a:extLst>
                </p:cNvPr>
                <p:cNvSpPr/>
                <p:nvPr/>
              </p:nvSpPr>
              <p:spPr>
                <a:xfrm>
                  <a:off x="3382010" y="2233949"/>
                  <a:ext cx="82531" cy="82531"/>
                </a:xfrm>
                <a:prstGeom prst="ellipse">
                  <a:avLst/>
                </a:prstGeom>
                <a:solidFill>
                  <a:srgbClr val="FF0000"/>
                </a:solidFill>
                <a:ln w="15875">
                  <a:solidFill>
                    <a:srgbClr val="4040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E308FDAF-9D1D-4215-BD8F-47626E32648B}"/>
                    </a:ext>
                  </a:extLst>
                </p:cNvPr>
                <p:cNvSpPr/>
                <p:nvPr/>
              </p:nvSpPr>
              <p:spPr>
                <a:xfrm>
                  <a:off x="3511671" y="2233949"/>
                  <a:ext cx="82531" cy="82531"/>
                </a:xfrm>
                <a:prstGeom prst="ellipse">
                  <a:avLst/>
                </a:prstGeom>
                <a:solidFill>
                  <a:srgbClr val="FFC000"/>
                </a:solidFill>
                <a:ln w="15875">
                  <a:solidFill>
                    <a:srgbClr val="4040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5B44F981-4370-44F5-B3D4-F85524E22DE0}"/>
                    </a:ext>
                  </a:extLst>
                </p:cNvPr>
                <p:cNvSpPr/>
                <p:nvPr/>
              </p:nvSpPr>
              <p:spPr>
                <a:xfrm>
                  <a:off x="3641333" y="2233949"/>
                  <a:ext cx="82531" cy="82531"/>
                </a:xfrm>
                <a:prstGeom prst="ellipse">
                  <a:avLst/>
                </a:prstGeom>
                <a:solidFill>
                  <a:srgbClr val="92D050"/>
                </a:solidFill>
                <a:ln w="15875">
                  <a:solidFill>
                    <a:srgbClr val="4040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sp>
            <p:nvSpPr>
              <p:cNvPr id="99" name="Rounded Rectangle 23">
                <a:extLst>
                  <a:ext uri="{FF2B5EF4-FFF2-40B4-BE49-F238E27FC236}">
                    <a16:creationId xmlns:a16="http://schemas.microsoft.com/office/drawing/2014/main" id="{C667F43F-58E2-47C2-ABA5-2E4377A73E74}"/>
                  </a:ext>
                </a:extLst>
              </p:cNvPr>
              <p:cNvSpPr/>
              <p:nvPr/>
            </p:nvSpPr>
            <p:spPr>
              <a:xfrm>
                <a:off x="6372332" y="2611100"/>
                <a:ext cx="1673211" cy="115584"/>
              </a:xfrm>
              <a:prstGeom prst="roundRect">
                <a:avLst/>
              </a:prstGeom>
              <a:solidFill>
                <a:schemeClr val="bg1"/>
              </a:solidFill>
              <a:ln w="15875">
                <a:solidFill>
                  <a:srgbClr val="4040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600">
                    <a:solidFill>
                      <a:srgbClr val="070708"/>
                    </a:solidFill>
                    <a:latin typeface="Montserrat Hairline" panose="00000300000000000000" pitchFamily="50" charset="0"/>
                  </a:rPr>
                  <a:t>https://www.cipp.org.uk</a:t>
                </a:r>
              </a:p>
            </p:txBody>
          </p:sp>
        </p:grp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233C626B-574C-48E4-A0EC-98E658B3C1D7}"/>
                </a:ext>
              </a:extLst>
            </p:cNvPr>
            <p:cNvSpPr/>
            <p:nvPr/>
          </p:nvSpPr>
          <p:spPr>
            <a:xfrm>
              <a:off x="5881161" y="2780060"/>
              <a:ext cx="3567641" cy="2006252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5875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EE665A3-0807-4349-A122-8BF8A6C8CBD1}"/>
              </a:ext>
            </a:extLst>
          </p:cNvPr>
          <p:cNvGrpSpPr/>
          <p:nvPr userDrawn="1"/>
        </p:nvGrpSpPr>
        <p:grpSpPr>
          <a:xfrm>
            <a:off x="9700123" y="187579"/>
            <a:ext cx="2266370" cy="1984824"/>
            <a:chOff x="9700123" y="187579"/>
            <a:chExt cx="2266370" cy="1984824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B242774B-3602-444C-B58B-27FF99A54849}"/>
                </a:ext>
              </a:extLst>
            </p:cNvPr>
            <p:cNvGrpSpPr/>
            <p:nvPr userDrawn="1"/>
          </p:nvGrpSpPr>
          <p:grpSpPr>
            <a:xfrm rot="6424869">
              <a:off x="9840896" y="46806"/>
              <a:ext cx="1984824" cy="2266370"/>
              <a:chOff x="4781414" y="981471"/>
              <a:chExt cx="2382175" cy="2287883"/>
            </a:xfrm>
            <a:solidFill>
              <a:srgbClr val="FFC000"/>
            </a:solidFill>
          </p:grpSpPr>
          <p:sp>
            <p:nvSpPr>
              <p:cNvPr id="123" name="Speech Bubble: Oval 122">
                <a:extLst>
                  <a:ext uri="{FF2B5EF4-FFF2-40B4-BE49-F238E27FC236}">
                    <a16:creationId xmlns:a16="http://schemas.microsoft.com/office/drawing/2014/main" id="{E3457AD3-5066-4ADF-9B18-694E9674840F}"/>
                  </a:ext>
                </a:extLst>
              </p:cNvPr>
              <p:cNvSpPr/>
              <p:nvPr/>
            </p:nvSpPr>
            <p:spPr>
              <a:xfrm rot="19800000" flipH="1">
                <a:off x="4781414" y="981471"/>
                <a:ext cx="2382175" cy="2287883"/>
              </a:xfrm>
              <a:prstGeom prst="wedgeEllipseCallou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Speech Bubble: Oval 123">
                <a:extLst>
                  <a:ext uri="{FF2B5EF4-FFF2-40B4-BE49-F238E27FC236}">
                    <a16:creationId xmlns:a16="http://schemas.microsoft.com/office/drawing/2014/main" id="{A9ACB401-E48D-4088-9604-1737978D2EE4}"/>
                  </a:ext>
                </a:extLst>
              </p:cNvPr>
              <p:cNvSpPr/>
              <p:nvPr/>
            </p:nvSpPr>
            <p:spPr>
              <a:xfrm rot="19800000" flipH="1">
                <a:off x="4909146" y="1100256"/>
                <a:ext cx="2122151" cy="2038151"/>
              </a:xfrm>
              <a:prstGeom prst="wedgeEllipseCallout">
                <a:avLst/>
              </a:prstGeom>
              <a:grpFill/>
              <a:ln>
                <a:solidFill>
                  <a:schemeClr val="bg1">
                    <a:alpha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BFF18C73-51E6-4691-AD2A-053A3CCB5BCA}"/>
                </a:ext>
              </a:extLst>
            </p:cNvPr>
            <p:cNvSpPr/>
            <p:nvPr userDrawn="1"/>
          </p:nvSpPr>
          <p:spPr>
            <a:xfrm rot="19595062">
              <a:off x="9760254" y="611706"/>
              <a:ext cx="194177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800" b="1">
                  <a:solidFill>
                    <a:schemeClr val="bg1"/>
                  </a:solidFill>
                  <a:latin typeface="+mn-lt"/>
                </a:rPr>
                <a:t>Follow us </a:t>
              </a:r>
            </a:p>
            <a:p>
              <a:pPr algn="ctr"/>
              <a:r>
                <a:rPr lang="en-GB" sz="2800" b="1">
                  <a:solidFill>
                    <a:schemeClr val="bg1"/>
                  </a:solidFill>
                  <a:latin typeface="+mn-lt"/>
                </a:rPr>
                <a:t>on</a:t>
              </a:r>
              <a:endParaRPr lang="id-ID" sz="2800" b="1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CDCDAFA2-8E33-4C55-BE21-E4DD1BD24A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656656">
              <a:off x="10542373" y="1688953"/>
              <a:ext cx="309164" cy="307956"/>
            </a:xfrm>
            <a:prstGeom prst="rect">
              <a:avLst/>
            </a:prstGeom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5005C7B7-A659-4CAF-B8E0-3E453A9CD6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796668">
              <a:off x="10798905" y="1480322"/>
              <a:ext cx="360590" cy="360590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FA1A037F-584F-4F67-B49A-B462071A83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844857">
              <a:off x="11084329" y="1287615"/>
              <a:ext cx="368591" cy="368591"/>
            </a:xfrm>
            <a:prstGeom prst="rect">
              <a:avLst/>
            </a:prstGeom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C1BBF8B4-18EB-4846-A746-426380F9B8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842062">
              <a:off x="11376724" y="1092433"/>
              <a:ext cx="362098" cy="362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1705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752725" y="0"/>
            <a:ext cx="9439277" cy="6787245"/>
          </a:xfrm>
          <a:custGeom>
            <a:avLst/>
            <a:gdLst>
              <a:gd name="connsiteX0" fmla="*/ 0 w 9282655"/>
              <a:gd name="connsiteY0" fmla="*/ 0 h 6787244"/>
              <a:gd name="connsiteX1" fmla="*/ 9282655 w 9282655"/>
              <a:gd name="connsiteY1" fmla="*/ 0 h 6787244"/>
              <a:gd name="connsiteX2" fmla="*/ 9282655 w 9282655"/>
              <a:gd name="connsiteY2" fmla="*/ 4291831 h 6787244"/>
              <a:gd name="connsiteX3" fmla="*/ 6787243 w 9282655"/>
              <a:gd name="connsiteY3" fmla="*/ 6787244 h 678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2655" h="6787244">
                <a:moveTo>
                  <a:pt x="0" y="0"/>
                </a:moveTo>
                <a:lnTo>
                  <a:pt x="9282655" y="0"/>
                </a:lnTo>
                <a:lnTo>
                  <a:pt x="9282655" y="4291831"/>
                </a:lnTo>
                <a:lnTo>
                  <a:pt x="6787243" y="6787244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1" name="Freeform: Shape 10"/>
          <p:cNvSpPr/>
          <p:nvPr userDrawn="1"/>
        </p:nvSpPr>
        <p:spPr>
          <a:xfrm>
            <a:off x="0" y="2774354"/>
            <a:ext cx="9535885" cy="4102100"/>
          </a:xfrm>
          <a:custGeom>
            <a:avLst/>
            <a:gdLst>
              <a:gd name="connsiteX0" fmla="*/ 0 w 9535885"/>
              <a:gd name="connsiteY0" fmla="*/ 0 h 4172857"/>
              <a:gd name="connsiteX1" fmla="*/ 5355770 w 9535885"/>
              <a:gd name="connsiteY1" fmla="*/ 0 h 4172857"/>
              <a:gd name="connsiteX2" fmla="*/ 5355771 w 9535885"/>
              <a:gd name="connsiteY2" fmla="*/ 0 h 4172857"/>
              <a:gd name="connsiteX3" fmla="*/ 5355771 w 9535885"/>
              <a:gd name="connsiteY3" fmla="*/ 1 h 4172857"/>
              <a:gd name="connsiteX4" fmla="*/ 9535885 w 9535885"/>
              <a:gd name="connsiteY4" fmla="*/ 4172857 h 4172857"/>
              <a:gd name="connsiteX5" fmla="*/ 5355771 w 9535885"/>
              <a:gd name="connsiteY5" fmla="*/ 4172857 h 4172857"/>
              <a:gd name="connsiteX6" fmla="*/ 5355770 w 9535885"/>
              <a:gd name="connsiteY6" fmla="*/ 4172857 h 4172857"/>
              <a:gd name="connsiteX7" fmla="*/ 0 w 9535885"/>
              <a:gd name="connsiteY7" fmla="*/ 4172857 h 417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35885" h="4172857">
                <a:moveTo>
                  <a:pt x="0" y="0"/>
                </a:moveTo>
                <a:lnTo>
                  <a:pt x="5355770" y="0"/>
                </a:lnTo>
                <a:lnTo>
                  <a:pt x="5355771" y="0"/>
                </a:lnTo>
                <a:lnTo>
                  <a:pt x="5355771" y="1"/>
                </a:lnTo>
                <a:lnTo>
                  <a:pt x="9535885" y="4172857"/>
                </a:lnTo>
                <a:lnTo>
                  <a:pt x="5355771" y="4172857"/>
                </a:lnTo>
                <a:lnTo>
                  <a:pt x="5355770" y="4172857"/>
                </a:lnTo>
                <a:lnTo>
                  <a:pt x="0" y="417285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8A9361-D071-4EFC-B2A1-3A3E13A29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2" y="2730841"/>
            <a:ext cx="5372100" cy="1325563"/>
          </a:xfrm>
        </p:spPr>
        <p:txBody>
          <a:bodyPr/>
          <a:lstStyle>
            <a:lvl1pPr>
              <a:defRPr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D02BC8-0248-4066-816D-21F86D7689E0}"/>
              </a:ext>
            </a:extLst>
          </p:cNvPr>
          <p:cNvSpPr/>
          <p:nvPr userDrawn="1"/>
        </p:nvSpPr>
        <p:spPr>
          <a:xfrm>
            <a:off x="606467" y="4439377"/>
            <a:ext cx="6449171" cy="1660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400" dirty="0"/>
              <a:t>Text</a:t>
            </a:r>
            <a:r>
              <a:rPr lang="en-GB" sz="1400" baseline="0" dirty="0"/>
              <a:t> </a:t>
            </a:r>
            <a:r>
              <a:rPr lang="en-GB" sz="1400" dirty="0"/>
              <a:t>and design </a:t>
            </a:r>
          </a:p>
          <a:p>
            <a:pPr algn="ctr">
              <a:lnSpc>
                <a:spcPct val="120000"/>
              </a:lnSpc>
            </a:pPr>
            <a:r>
              <a:rPr lang="en-GB" sz="1400" dirty="0"/>
              <a:t>Copyright © 2022 Chartered Institute of Payroll Professionals (CIPP)</a:t>
            </a:r>
            <a:br>
              <a:rPr lang="en-GB" sz="1400" dirty="0"/>
            </a:br>
            <a:r>
              <a:rPr lang="en-GB" sz="1400" dirty="0"/>
              <a:t>Contains public sector information licensed under the</a:t>
            </a:r>
            <a:br>
              <a:rPr lang="en-GB" sz="1400" dirty="0"/>
            </a:br>
            <a:r>
              <a:rPr lang="en-GB" sz="1400" dirty="0"/>
              <a:t>Open Government Licence v3.0</a:t>
            </a:r>
            <a:br>
              <a:rPr lang="en-GB" sz="1400" dirty="0"/>
            </a:br>
            <a:r>
              <a:rPr lang="en-GB" sz="1400" dirty="0"/>
              <a:t>The CIPP accepts no liability for errors or omissions</a:t>
            </a:r>
          </a:p>
          <a:p>
            <a:pPr>
              <a:lnSpc>
                <a:spcPct val="120000"/>
              </a:lnSpc>
            </a:pPr>
            <a:endParaRPr lang="en-US" sz="1600" dirty="0">
              <a:solidFill>
                <a:schemeClr val="bg1">
                  <a:alpha val="71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2A100DA-C992-5044-9F46-1CF6898571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0360" y="5553308"/>
            <a:ext cx="1179228" cy="112573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9C8C23E-891B-F64A-8806-C17F4FD8E1AD}"/>
              </a:ext>
            </a:extLst>
          </p:cNvPr>
          <p:cNvGrpSpPr/>
          <p:nvPr userDrawn="1"/>
        </p:nvGrpSpPr>
        <p:grpSpPr>
          <a:xfrm>
            <a:off x="85982" y="6347016"/>
            <a:ext cx="1047231" cy="461523"/>
            <a:chOff x="743531" y="6426042"/>
            <a:chExt cx="1047231" cy="46152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9283A8F-0F0D-EF43-BA4E-079E04B4B8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319" y="6429992"/>
              <a:ext cx="207860" cy="20704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C9A7E09-5887-7549-B890-A252A822CE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1894" y="6430289"/>
              <a:ext cx="214300" cy="2143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42F873E-110B-9F4F-98BA-EA134D462E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1909" y="6430289"/>
              <a:ext cx="214300" cy="2143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A942653-0B22-B342-B53A-A33A109FA9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1924" y="6426042"/>
              <a:ext cx="223946" cy="223946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20AC124-76D4-A043-BEDF-DFB55A0D7D2D}"/>
                </a:ext>
              </a:extLst>
            </p:cNvPr>
            <p:cNvSpPr txBox="1"/>
            <p:nvPr userDrawn="1"/>
          </p:nvSpPr>
          <p:spPr>
            <a:xfrm>
              <a:off x="743531" y="6610566"/>
              <a:ext cx="10472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>
                  <a:solidFill>
                    <a:srgbClr val="FFC000"/>
                  </a:solidFill>
                </a:rPr>
                <a:t>cipp.org.uk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0649463-064D-5043-8196-E4B62E736C5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28759" y="6668401"/>
              <a:ext cx="85486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71626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Online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9F2ABD-3713-4B6D-8D0B-876405B9685B}"/>
              </a:ext>
            </a:extLst>
          </p:cNvPr>
          <p:cNvCxnSpPr>
            <a:cxnSpLocks/>
          </p:cNvCxnSpPr>
          <p:nvPr/>
        </p:nvCxnSpPr>
        <p:spPr>
          <a:xfrm flipH="1">
            <a:off x="915963" y="650890"/>
            <a:ext cx="2196637" cy="219663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0AA2DF-9513-4CB6-8795-2B931369292D}"/>
              </a:ext>
            </a:extLst>
          </p:cNvPr>
          <p:cNvCxnSpPr>
            <a:cxnSpLocks/>
          </p:cNvCxnSpPr>
          <p:nvPr/>
        </p:nvCxnSpPr>
        <p:spPr>
          <a:xfrm flipH="1">
            <a:off x="440909" y="2456393"/>
            <a:ext cx="505596" cy="505596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444AB99-33EB-48C5-8316-7455E539F643}"/>
              </a:ext>
            </a:extLst>
          </p:cNvPr>
          <p:cNvCxnSpPr>
            <a:cxnSpLocks/>
          </p:cNvCxnSpPr>
          <p:nvPr/>
        </p:nvCxnSpPr>
        <p:spPr>
          <a:xfrm flipH="1">
            <a:off x="9346594" y="727378"/>
            <a:ext cx="2774512" cy="283353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Placeholder 50">
            <a:extLst>
              <a:ext uri="{FF2B5EF4-FFF2-40B4-BE49-F238E27FC236}">
                <a16:creationId xmlns:a16="http://schemas.microsoft.com/office/drawing/2014/main" id="{CB53170E-1098-440B-A438-8FECFBAF7DE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" y="0"/>
            <a:ext cx="12191997" cy="685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D316C20-903B-49A9-A419-61C579F51EE8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5200" y="0"/>
            <a:ext cx="2650241" cy="6858000"/>
            <a:chOff x="5200" y="0"/>
            <a:chExt cx="2650241" cy="685800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335D391-B5FE-4139-9BF8-56962C5B17CD}"/>
                </a:ext>
              </a:extLst>
            </p:cNvPr>
            <p:cNvSpPr/>
            <p:nvPr userDrawn="1">
              <p:custDataLst>
                <p:tags r:id="rId13"/>
              </p:custDataLst>
            </p:nvPr>
          </p:nvSpPr>
          <p:spPr>
            <a:xfrm>
              <a:off x="5200" y="0"/>
              <a:ext cx="2650241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A964A54-95A8-4EE6-B352-2A790AA4E1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076" y="5022647"/>
              <a:ext cx="1506644" cy="143890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F0DA8B6-B153-4BE8-98D7-58DA420D56E6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5742" y="502455"/>
            <a:ext cx="8096190" cy="3907875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6666787-F1E5-4B47-ACF2-E51F28B44E01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 flipH="1">
            <a:off x="3001797" y="899387"/>
            <a:ext cx="1660351" cy="1653918"/>
          </a:xfrm>
          <a:prstGeom prst="line">
            <a:avLst/>
          </a:prstGeom>
          <a:ln w="127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A618C37-187D-4AB6-83A2-C221D99C7731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 flipH="1">
            <a:off x="3497598" y="1227365"/>
            <a:ext cx="505596" cy="505596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36DCA4D-C73A-44EF-B1C0-5C512E05062E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 flipH="1">
            <a:off x="10024897" y="2182814"/>
            <a:ext cx="1502898" cy="1550003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CBCC676-908C-4496-9689-A48C34EC8CDD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 flipH="1">
            <a:off x="10757727" y="427456"/>
            <a:ext cx="737626" cy="724154"/>
          </a:xfrm>
          <a:prstGeom prst="line">
            <a:avLst/>
          </a:prstGeom>
          <a:ln w="12700">
            <a:solidFill>
              <a:schemeClr val="bg1">
                <a:alpha val="3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4EF5506-4EA0-4BA1-81A4-EA973CCCD163}"/>
              </a:ext>
            </a:extLst>
          </p:cNvPr>
          <p:cNvCxnSpPr>
            <a:cxnSpLocks/>
          </p:cNvCxnSpPr>
          <p:nvPr/>
        </p:nvCxnSpPr>
        <p:spPr>
          <a:xfrm flipH="1">
            <a:off x="10473038" y="2607046"/>
            <a:ext cx="1011189" cy="1011190"/>
          </a:xfrm>
          <a:prstGeom prst="line">
            <a:avLst/>
          </a:prstGeom>
          <a:ln w="12700">
            <a:solidFill>
              <a:schemeClr val="bg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A1137971-2529-43F4-8A3F-B501A3F51AFE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2870200" y="4971383"/>
            <a:ext cx="53013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066DCA">
                    <a:lumMod val="75000"/>
                  </a:srgbClr>
                </a:solidFill>
              </a:rPr>
              <a:t>Click to edit Master title style</a:t>
            </a:r>
            <a:endParaRPr lang="en-GB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233D693-9DFA-4B14-A120-BEA1A3BDC518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8466358" y="4168135"/>
            <a:ext cx="3782259" cy="2689865"/>
            <a:chOff x="1" y="4168137"/>
            <a:chExt cx="3782259" cy="2689865"/>
          </a:xfrm>
        </p:grpSpPr>
        <p:sp>
          <p:nvSpPr>
            <p:cNvPr id="32" name="Parallelogram 31">
              <a:extLst>
                <a:ext uri="{FF2B5EF4-FFF2-40B4-BE49-F238E27FC236}">
                  <a16:creationId xmlns:a16="http://schemas.microsoft.com/office/drawing/2014/main" id="{CA83B03E-7C6F-47E6-8698-E264A1F45985}"/>
                </a:ext>
              </a:extLst>
            </p:cNvPr>
            <p:cNvSpPr/>
            <p:nvPr userDrawn="1">
              <p:custDataLst>
                <p:tags r:id="rId11"/>
              </p:custDataLst>
            </p:nvPr>
          </p:nvSpPr>
          <p:spPr>
            <a:xfrm flipV="1">
              <a:off x="1028470" y="5006862"/>
              <a:ext cx="2753790" cy="1851140"/>
            </a:xfrm>
            <a:prstGeom prst="parallelogram">
              <a:avLst>
                <a:gd name="adj" fmla="val 99112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0DA598F-B6FD-451D-8092-70E230446FEC}"/>
                </a:ext>
              </a:extLst>
            </p:cNvPr>
            <p:cNvSpPr/>
            <p:nvPr userDrawn="1">
              <p:custDataLst>
                <p:tags r:id="rId12"/>
              </p:custDataLst>
            </p:nvPr>
          </p:nvSpPr>
          <p:spPr>
            <a:xfrm flipV="1">
              <a:off x="1" y="4168137"/>
              <a:ext cx="1748626" cy="1764294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rgbClr val="FFC000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97C319D-6A9D-4DA1-A463-97F8CEC39214}"/>
              </a:ext>
            </a:extLst>
          </p:cNvPr>
          <p:cNvGrpSpPr/>
          <p:nvPr userDrawn="1">
            <p:custDataLst>
              <p:tags r:id="rId10"/>
            </p:custDataLst>
          </p:nvPr>
        </p:nvGrpSpPr>
        <p:grpSpPr>
          <a:xfrm>
            <a:off x="818327" y="461171"/>
            <a:ext cx="1008062" cy="1008062"/>
            <a:chOff x="9006486" y="3981351"/>
            <a:chExt cx="1008062" cy="1008062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C672B33-C0EE-48F3-9A3D-8C095E4AE9A6}"/>
                </a:ext>
              </a:extLst>
            </p:cNvPr>
            <p:cNvSpPr/>
            <p:nvPr/>
          </p:nvSpPr>
          <p:spPr>
            <a:xfrm>
              <a:off x="9006486" y="3981351"/>
              <a:ext cx="1008062" cy="1008062"/>
            </a:xfrm>
            <a:prstGeom prst="ellipse">
              <a:avLst/>
            </a:prstGeom>
            <a:noFill/>
            <a:ln w="57150" cap="rnd" cmpd="sng">
              <a:solidFill>
                <a:schemeClr val="bg1">
                  <a:lumMod val="65000"/>
                  <a:alpha val="1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ller Bold" panose="02000803040000020004" pitchFamily="2" charset="0"/>
                <a:ea typeface="+mn-ea"/>
                <a:cs typeface="+mn-cs"/>
              </a:endParaRPr>
            </a:p>
          </p:txBody>
        </p: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2F5920B3-9D2B-46B6-869E-BFB34E3EE7F2}"/>
                </a:ext>
              </a:extLst>
            </p:cNvPr>
            <p:cNvSpPr/>
            <p:nvPr/>
          </p:nvSpPr>
          <p:spPr>
            <a:xfrm>
              <a:off x="9006486" y="3981351"/>
              <a:ext cx="1008062" cy="1008062"/>
            </a:xfrm>
            <a:prstGeom prst="arc">
              <a:avLst>
                <a:gd name="adj1" fmla="val 16200000"/>
                <a:gd name="adj2" fmla="val 10881651"/>
              </a:avLst>
            </a:prstGeom>
            <a:ln w="63500" cap="rnd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7" name="Freeform 63">
            <a:extLst>
              <a:ext uri="{FF2B5EF4-FFF2-40B4-BE49-F238E27FC236}">
                <a16:creationId xmlns:a16="http://schemas.microsoft.com/office/drawing/2014/main" id="{43123732-3255-41C2-9661-511863447D3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80506" y="757900"/>
            <a:ext cx="483704" cy="414603"/>
          </a:xfrm>
          <a:custGeom>
            <a:avLst/>
            <a:gdLst/>
            <a:ahLst/>
            <a:cxnLst>
              <a:cxn ang="0">
                <a:pos x="15" y="2"/>
              </a:cxn>
              <a:cxn ang="0">
                <a:pos x="0" y="4"/>
              </a:cxn>
              <a:cxn ang="0">
                <a:pos x="0" y="62"/>
              </a:cxn>
              <a:cxn ang="0">
                <a:pos x="9" y="71"/>
              </a:cxn>
              <a:cxn ang="0">
                <a:pos x="53" y="45"/>
              </a:cxn>
              <a:cxn ang="0">
                <a:pos x="58" y="31"/>
              </a:cxn>
              <a:cxn ang="0">
                <a:pos x="307" y="11"/>
              </a:cxn>
              <a:cxn ang="0">
                <a:pos x="95" y="11"/>
              </a:cxn>
              <a:cxn ang="0">
                <a:pos x="85" y="27"/>
              </a:cxn>
              <a:cxn ang="0">
                <a:pos x="85" y="51"/>
              </a:cxn>
              <a:cxn ang="0">
                <a:pos x="102" y="62"/>
              </a:cxn>
              <a:cxn ang="0">
                <a:pos x="314" y="60"/>
              </a:cxn>
              <a:cxn ang="0">
                <a:pos x="323" y="43"/>
              </a:cxn>
              <a:cxn ang="0">
                <a:pos x="323" y="20"/>
              </a:cxn>
              <a:cxn ang="0">
                <a:pos x="307" y="11"/>
              </a:cxn>
              <a:cxn ang="0">
                <a:pos x="53" y="147"/>
              </a:cxn>
              <a:cxn ang="0">
                <a:pos x="60" y="138"/>
              </a:cxn>
              <a:cxn ang="0">
                <a:pos x="15" y="112"/>
              </a:cxn>
              <a:cxn ang="0">
                <a:pos x="4" y="111"/>
              </a:cxn>
              <a:cxn ang="0">
                <a:pos x="0" y="163"/>
              </a:cxn>
              <a:cxn ang="0">
                <a:pos x="4" y="172"/>
              </a:cxn>
              <a:cxn ang="0">
                <a:pos x="15" y="172"/>
              </a:cxn>
              <a:cxn ang="0">
                <a:pos x="102" y="112"/>
              </a:cxn>
              <a:cxn ang="0">
                <a:pos x="85" y="123"/>
              </a:cxn>
              <a:cxn ang="0">
                <a:pos x="85" y="147"/>
              </a:cxn>
              <a:cxn ang="0">
                <a:pos x="95" y="163"/>
              </a:cxn>
              <a:cxn ang="0">
                <a:pos x="307" y="163"/>
              </a:cxn>
              <a:cxn ang="0">
                <a:pos x="323" y="154"/>
              </a:cxn>
              <a:cxn ang="0">
                <a:pos x="323" y="129"/>
              </a:cxn>
              <a:cxn ang="0">
                <a:pos x="314" y="114"/>
              </a:cxn>
              <a:cxn ang="0">
                <a:pos x="53" y="232"/>
              </a:cxn>
              <a:cxn ang="0">
                <a:pos x="9" y="205"/>
              </a:cxn>
              <a:cxn ang="0">
                <a:pos x="0" y="214"/>
              </a:cxn>
              <a:cxn ang="0">
                <a:pos x="0" y="272"/>
              </a:cxn>
              <a:cxn ang="0">
                <a:pos x="15" y="274"/>
              </a:cxn>
              <a:cxn ang="0">
                <a:pos x="58" y="245"/>
              </a:cxn>
              <a:cxn ang="0">
                <a:pos x="53" y="232"/>
              </a:cxn>
              <a:cxn ang="0">
                <a:pos x="102" y="214"/>
              </a:cxn>
              <a:cxn ang="0">
                <a:pos x="91" y="219"/>
              </a:cxn>
              <a:cxn ang="0">
                <a:pos x="85" y="248"/>
              </a:cxn>
              <a:cxn ang="0">
                <a:pos x="91" y="261"/>
              </a:cxn>
              <a:cxn ang="0">
                <a:pos x="307" y="266"/>
              </a:cxn>
              <a:cxn ang="0">
                <a:pos x="319" y="261"/>
              </a:cxn>
              <a:cxn ang="0">
                <a:pos x="323" y="232"/>
              </a:cxn>
              <a:cxn ang="0">
                <a:pos x="319" y="219"/>
              </a:cxn>
              <a:cxn ang="0">
                <a:pos x="307" y="214"/>
              </a:cxn>
            </a:cxnLst>
            <a:rect l="0" t="0" r="r" b="b"/>
            <a:pathLst>
              <a:path w="323" h="275">
                <a:moveTo>
                  <a:pt x="53" y="27"/>
                </a:moveTo>
                <a:lnTo>
                  <a:pt x="15" y="2"/>
                </a:lnTo>
                <a:lnTo>
                  <a:pt x="15" y="2"/>
                </a:lnTo>
                <a:lnTo>
                  <a:pt x="9" y="0"/>
                </a:lnTo>
                <a:lnTo>
                  <a:pt x="4" y="0"/>
                </a:lnTo>
                <a:lnTo>
                  <a:pt x="0" y="4"/>
                </a:lnTo>
                <a:lnTo>
                  <a:pt x="0" y="11"/>
                </a:lnTo>
                <a:lnTo>
                  <a:pt x="0" y="62"/>
                </a:lnTo>
                <a:lnTo>
                  <a:pt x="0" y="62"/>
                </a:lnTo>
                <a:lnTo>
                  <a:pt x="0" y="67"/>
                </a:lnTo>
                <a:lnTo>
                  <a:pt x="4" y="71"/>
                </a:lnTo>
                <a:lnTo>
                  <a:pt x="9" y="71"/>
                </a:lnTo>
                <a:lnTo>
                  <a:pt x="15" y="69"/>
                </a:lnTo>
                <a:lnTo>
                  <a:pt x="53" y="45"/>
                </a:lnTo>
                <a:lnTo>
                  <a:pt x="53" y="45"/>
                </a:lnTo>
                <a:lnTo>
                  <a:pt x="58" y="40"/>
                </a:lnTo>
                <a:lnTo>
                  <a:pt x="60" y="36"/>
                </a:lnTo>
                <a:lnTo>
                  <a:pt x="58" y="31"/>
                </a:lnTo>
                <a:lnTo>
                  <a:pt x="53" y="27"/>
                </a:lnTo>
                <a:lnTo>
                  <a:pt x="53" y="27"/>
                </a:lnTo>
                <a:close/>
                <a:moveTo>
                  <a:pt x="307" y="11"/>
                </a:moveTo>
                <a:lnTo>
                  <a:pt x="102" y="11"/>
                </a:lnTo>
                <a:lnTo>
                  <a:pt x="102" y="11"/>
                </a:lnTo>
                <a:lnTo>
                  <a:pt x="95" y="11"/>
                </a:lnTo>
                <a:lnTo>
                  <a:pt x="91" y="14"/>
                </a:lnTo>
                <a:lnTo>
                  <a:pt x="85" y="20"/>
                </a:lnTo>
                <a:lnTo>
                  <a:pt x="85" y="27"/>
                </a:lnTo>
                <a:lnTo>
                  <a:pt x="85" y="43"/>
                </a:lnTo>
                <a:lnTo>
                  <a:pt x="85" y="43"/>
                </a:lnTo>
                <a:lnTo>
                  <a:pt x="85" y="51"/>
                </a:lnTo>
                <a:lnTo>
                  <a:pt x="91" y="56"/>
                </a:lnTo>
                <a:lnTo>
                  <a:pt x="95" y="60"/>
                </a:lnTo>
                <a:lnTo>
                  <a:pt x="102" y="62"/>
                </a:lnTo>
                <a:lnTo>
                  <a:pt x="307" y="62"/>
                </a:lnTo>
                <a:lnTo>
                  <a:pt x="307" y="62"/>
                </a:lnTo>
                <a:lnTo>
                  <a:pt x="314" y="60"/>
                </a:lnTo>
                <a:lnTo>
                  <a:pt x="319" y="56"/>
                </a:lnTo>
                <a:lnTo>
                  <a:pt x="323" y="51"/>
                </a:lnTo>
                <a:lnTo>
                  <a:pt x="323" y="43"/>
                </a:lnTo>
                <a:lnTo>
                  <a:pt x="323" y="27"/>
                </a:lnTo>
                <a:lnTo>
                  <a:pt x="323" y="27"/>
                </a:lnTo>
                <a:lnTo>
                  <a:pt x="323" y="20"/>
                </a:lnTo>
                <a:lnTo>
                  <a:pt x="319" y="14"/>
                </a:lnTo>
                <a:lnTo>
                  <a:pt x="314" y="11"/>
                </a:lnTo>
                <a:lnTo>
                  <a:pt x="307" y="11"/>
                </a:lnTo>
                <a:lnTo>
                  <a:pt x="307" y="11"/>
                </a:lnTo>
                <a:close/>
                <a:moveTo>
                  <a:pt x="15" y="172"/>
                </a:moveTo>
                <a:lnTo>
                  <a:pt x="53" y="147"/>
                </a:lnTo>
                <a:lnTo>
                  <a:pt x="53" y="147"/>
                </a:lnTo>
                <a:lnTo>
                  <a:pt x="58" y="143"/>
                </a:lnTo>
                <a:lnTo>
                  <a:pt x="60" y="138"/>
                </a:lnTo>
                <a:lnTo>
                  <a:pt x="58" y="134"/>
                </a:lnTo>
                <a:lnTo>
                  <a:pt x="53" y="130"/>
                </a:lnTo>
                <a:lnTo>
                  <a:pt x="15" y="112"/>
                </a:lnTo>
                <a:lnTo>
                  <a:pt x="15" y="112"/>
                </a:lnTo>
                <a:lnTo>
                  <a:pt x="9" y="111"/>
                </a:lnTo>
                <a:lnTo>
                  <a:pt x="4" y="111"/>
                </a:lnTo>
                <a:lnTo>
                  <a:pt x="0" y="114"/>
                </a:lnTo>
                <a:lnTo>
                  <a:pt x="0" y="121"/>
                </a:lnTo>
                <a:lnTo>
                  <a:pt x="0" y="163"/>
                </a:lnTo>
                <a:lnTo>
                  <a:pt x="0" y="163"/>
                </a:lnTo>
                <a:lnTo>
                  <a:pt x="0" y="170"/>
                </a:lnTo>
                <a:lnTo>
                  <a:pt x="4" y="172"/>
                </a:lnTo>
                <a:lnTo>
                  <a:pt x="9" y="174"/>
                </a:lnTo>
                <a:lnTo>
                  <a:pt x="15" y="172"/>
                </a:lnTo>
                <a:lnTo>
                  <a:pt x="15" y="172"/>
                </a:lnTo>
                <a:close/>
                <a:moveTo>
                  <a:pt x="307" y="112"/>
                </a:moveTo>
                <a:lnTo>
                  <a:pt x="102" y="112"/>
                </a:lnTo>
                <a:lnTo>
                  <a:pt x="102" y="112"/>
                </a:lnTo>
                <a:lnTo>
                  <a:pt x="95" y="114"/>
                </a:lnTo>
                <a:lnTo>
                  <a:pt x="91" y="118"/>
                </a:lnTo>
                <a:lnTo>
                  <a:pt x="85" y="123"/>
                </a:lnTo>
                <a:lnTo>
                  <a:pt x="85" y="129"/>
                </a:lnTo>
                <a:lnTo>
                  <a:pt x="85" y="147"/>
                </a:lnTo>
                <a:lnTo>
                  <a:pt x="85" y="147"/>
                </a:lnTo>
                <a:lnTo>
                  <a:pt x="85" y="154"/>
                </a:lnTo>
                <a:lnTo>
                  <a:pt x="91" y="159"/>
                </a:lnTo>
                <a:lnTo>
                  <a:pt x="95" y="163"/>
                </a:lnTo>
                <a:lnTo>
                  <a:pt x="102" y="163"/>
                </a:lnTo>
                <a:lnTo>
                  <a:pt x="307" y="163"/>
                </a:lnTo>
                <a:lnTo>
                  <a:pt x="307" y="163"/>
                </a:lnTo>
                <a:lnTo>
                  <a:pt x="314" y="163"/>
                </a:lnTo>
                <a:lnTo>
                  <a:pt x="319" y="159"/>
                </a:lnTo>
                <a:lnTo>
                  <a:pt x="323" y="154"/>
                </a:lnTo>
                <a:lnTo>
                  <a:pt x="323" y="147"/>
                </a:lnTo>
                <a:lnTo>
                  <a:pt x="323" y="129"/>
                </a:lnTo>
                <a:lnTo>
                  <a:pt x="323" y="129"/>
                </a:lnTo>
                <a:lnTo>
                  <a:pt x="323" y="123"/>
                </a:lnTo>
                <a:lnTo>
                  <a:pt x="319" y="118"/>
                </a:lnTo>
                <a:lnTo>
                  <a:pt x="314" y="114"/>
                </a:lnTo>
                <a:lnTo>
                  <a:pt x="307" y="112"/>
                </a:lnTo>
                <a:lnTo>
                  <a:pt x="307" y="112"/>
                </a:lnTo>
                <a:close/>
                <a:moveTo>
                  <a:pt x="53" y="232"/>
                </a:moveTo>
                <a:lnTo>
                  <a:pt x="15" y="207"/>
                </a:lnTo>
                <a:lnTo>
                  <a:pt x="15" y="207"/>
                </a:lnTo>
                <a:lnTo>
                  <a:pt x="9" y="205"/>
                </a:lnTo>
                <a:lnTo>
                  <a:pt x="4" y="205"/>
                </a:lnTo>
                <a:lnTo>
                  <a:pt x="0" y="208"/>
                </a:lnTo>
                <a:lnTo>
                  <a:pt x="0" y="214"/>
                </a:lnTo>
                <a:lnTo>
                  <a:pt x="0" y="266"/>
                </a:lnTo>
                <a:lnTo>
                  <a:pt x="0" y="266"/>
                </a:lnTo>
                <a:lnTo>
                  <a:pt x="0" y="272"/>
                </a:lnTo>
                <a:lnTo>
                  <a:pt x="4" y="275"/>
                </a:lnTo>
                <a:lnTo>
                  <a:pt x="9" y="275"/>
                </a:lnTo>
                <a:lnTo>
                  <a:pt x="15" y="274"/>
                </a:lnTo>
                <a:lnTo>
                  <a:pt x="53" y="250"/>
                </a:lnTo>
                <a:lnTo>
                  <a:pt x="53" y="250"/>
                </a:lnTo>
                <a:lnTo>
                  <a:pt x="58" y="245"/>
                </a:lnTo>
                <a:lnTo>
                  <a:pt x="60" y="241"/>
                </a:lnTo>
                <a:lnTo>
                  <a:pt x="58" y="236"/>
                </a:lnTo>
                <a:lnTo>
                  <a:pt x="53" y="232"/>
                </a:lnTo>
                <a:lnTo>
                  <a:pt x="53" y="232"/>
                </a:lnTo>
                <a:close/>
                <a:moveTo>
                  <a:pt x="307" y="214"/>
                </a:moveTo>
                <a:lnTo>
                  <a:pt x="102" y="214"/>
                </a:lnTo>
                <a:lnTo>
                  <a:pt x="102" y="214"/>
                </a:lnTo>
                <a:lnTo>
                  <a:pt x="95" y="216"/>
                </a:lnTo>
                <a:lnTo>
                  <a:pt x="91" y="219"/>
                </a:lnTo>
                <a:lnTo>
                  <a:pt x="85" y="225"/>
                </a:lnTo>
                <a:lnTo>
                  <a:pt x="85" y="232"/>
                </a:lnTo>
                <a:lnTo>
                  <a:pt x="85" y="248"/>
                </a:lnTo>
                <a:lnTo>
                  <a:pt x="85" y="248"/>
                </a:lnTo>
                <a:lnTo>
                  <a:pt x="85" y="256"/>
                </a:lnTo>
                <a:lnTo>
                  <a:pt x="91" y="261"/>
                </a:lnTo>
                <a:lnTo>
                  <a:pt x="95" y="265"/>
                </a:lnTo>
                <a:lnTo>
                  <a:pt x="102" y="266"/>
                </a:lnTo>
                <a:lnTo>
                  <a:pt x="307" y="266"/>
                </a:lnTo>
                <a:lnTo>
                  <a:pt x="307" y="266"/>
                </a:lnTo>
                <a:lnTo>
                  <a:pt x="314" y="265"/>
                </a:lnTo>
                <a:lnTo>
                  <a:pt x="319" y="261"/>
                </a:lnTo>
                <a:lnTo>
                  <a:pt x="323" y="256"/>
                </a:lnTo>
                <a:lnTo>
                  <a:pt x="323" y="248"/>
                </a:lnTo>
                <a:lnTo>
                  <a:pt x="323" y="232"/>
                </a:lnTo>
                <a:lnTo>
                  <a:pt x="323" y="232"/>
                </a:lnTo>
                <a:lnTo>
                  <a:pt x="323" y="225"/>
                </a:lnTo>
                <a:lnTo>
                  <a:pt x="319" y="219"/>
                </a:lnTo>
                <a:lnTo>
                  <a:pt x="314" y="216"/>
                </a:lnTo>
                <a:lnTo>
                  <a:pt x="307" y="214"/>
                </a:lnTo>
                <a:lnTo>
                  <a:pt x="307" y="214"/>
                </a:lnTo>
                <a:close/>
              </a:path>
            </a:pathLst>
          </a:cu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3976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C bespoke 15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93619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5F28340-56FE-42F7-B7D3-64A9CAB1B8B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179890"/>
          </a:xfrm>
          <a:prstGeom prst="rect">
            <a:avLst/>
          </a:prstGeom>
          <a:solidFill>
            <a:srgbClr val="0070C0"/>
          </a:solidFill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0070C0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1C00436-FF6A-4F49-B61A-E3D79B28BFA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96279" y="362119"/>
            <a:ext cx="9384631" cy="4440257"/>
          </a:xfrm>
          <a:custGeom>
            <a:avLst/>
            <a:gdLst>
              <a:gd name="connsiteX0" fmla="*/ 7987900 w 9384631"/>
              <a:gd name="connsiteY0" fmla="*/ 1384858 h 4440257"/>
              <a:gd name="connsiteX1" fmla="*/ 7749502 w 9384631"/>
              <a:gd name="connsiteY1" fmla="*/ 1429583 h 4440257"/>
              <a:gd name="connsiteX2" fmla="*/ 7589634 w 9384631"/>
              <a:gd name="connsiteY2" fmla="*/ 1551988 h 4440257"/>
              <a:gd name="connsiteX3" fmla="*/ 7499885 w 9384631"/>
              <a:gd name="connsiteY3" fmla="*/ 1733240 h 4440257"/>
              <a:gd name="connsiteX4" fmla="*/ 7471838 w 9384631"/>
              <a:gd name="connsiteY4" fmla="*/ 1954509 h 4440257"/>
              <a:gd name="connsiteX5" fmla="*/ 7471838 w 9384631"/>
              <a:gd name="connsiteY5" fmla="*/ 2783092 h 4440257"/>
              <a:gd name="connsiteX6" fmla="*/ 7819619 w 9384631"/>
              <a:gd name="connsiteY6" fmla="*/ 2820754 h 4440257"/>
              <a:gd name="connsiteX7" fmla="*/ 8352509 w 9384631"/>
              <a:gd name="connsiteY7" fmla="*/ 2632441 h 4440257"/>
              <a:gd name="connsiteX8" fmla="*/ 8537617 w 9384631"/>
              <a:gd name="connsiteY8" fmla="*/ 2062790 h 4440257"/>
              <a:gd name="connsiteX9" fmla="*/ 8509569 w 9384631"/>
              <a:gd name="connsiteY9" fmla="*/ 1792089 h 4440257"/>
              <a:gd name="connsiteX10" fmla="*/ 8414211 w 9384631"/>
              <a:gd name="connsiteY10" fmla="*/ 1577880 h 4440257"/>
              <a:gd name="connsiteX11" fmla="*/ 8243125 w 9384631"/>
              <a:gd name="connsiteY11" fmla="*/ 1436645 h 4440257"/>
              <a:gd name="connsiteX12" fmla="*/ 7987900 w 9384631"/>
              <a:gd name="connsiteY12" fmla="*/ 1384858 h 4440257"/>
              <a:gd name="connsiteX13" fmla="*/ 5031297 w 9384631"/>
              <a:gd name="connsiteY13" fmla="*/ 1384858 h 4440257"/>
              <a:gd name="connsiteX14" fmla="*/ 4792899 w 9384631"/>
              <a:gd name="connsiteY14" fmla="*/ 1429583 h 4440257"/>
              <a:gd name="connsiteX15" fmla="*/ 4633032 w 9384631"/>
              <a:gd name="connsiteY15" fmla="*/ 1551988 h 4440257"/>
              <a:gd name="connsiteX16" fmla="*/ 4543282 w 9384631"/>
              <a:gd name="connsiteY16" fmla="*/ 1733240 h 4440257"/>
              <a:gd name="connsiteX17" fmla="*/ 4515235 w 9384631"/>
              <a:gd name="connsiteY17" fmla="*/ 1954509 h 4440257"/>
              <a:gd name="connsiteX18" fmla="*/ 4515235 w 9384631"/>
              <a:gd name="connsiteY18" fmla="*/ 2783092 h 4440257"/>
              <a:gd name="connsiteX19" fmla="*/ 4863016 w 9384631"/>
              <a:gd name="connsiteY19" fmla="*/ 2820754 h 4440257"/>
              <a:gd name="connsiteX20" fmla="*/ 5395906 w 9384631"/>
              <a:gd name="connsiteY20" fmla="*/ 2632441 h 4440257"/>
              <a:gd name="connsiteX21" fmla="*/ 5581014 w 9384631"/>
              <a:gd name="connsiteY21" fmla="*/ 2062790 h 4440257"/>
              <a:gd name="connsiteX22" fmla="*/ 5552968 w 9384631"/>
              <a:gd name="connsiteY22" fmla="*/ 1792089 h 4440257"/>
              <a:gd name="connsiteX23" fmla="*/ 5457609 w 9384631"/>
              <a:gd name="connsiteY23" fmla="*/ 1577880 h 4440257"/>
              <a:gd name="connsiteX24" fmla="*/ 5286522 w 9384631"/>
              <a:gd name="connsiteY24" fmla="*/ 1436645 h 4440257"/>
              <a:gd name="connsiteX25" fmla="*/ 5031297 w 9384631"/>
              <a:gd name="connsiteY25" fmla="*/ 1384858 h 4440257"/>
              <a:gd name="connsiteX26" fmla="*/ 2783850 w 9384631"/>
              <a:gd name="connsiteY26" fmla="*/ 895241 h 4440257"/>
              <a:gd name="connsiteX27" fmla="*/ 3163500 w 9384631"/>
              <a:gd name="connsiteY27" fmla="*/ 895241 h 4440257"/>
              <a:gd name="connsiteX28" fmla="*/ 3349358 w 9384631"/>
              <a:gd name="connsiteY28" fmla="*/ 1081098 h 4440257"/>
              <a:gd name="connsiteX29" fmla="*/ 3349358 w 9384631"/>
              <a:gd name="connsiteY29" fmla="*/ 3171592 h 4440257"/>
              <a:gd name="connsiteX30" fmla="*/ 3163500 w 9384631"/>
              <a:gd name="connsiteY30" fmla="*/ 3357449 h 4440257"/>
              <a:gd name="connsiteX31" fmla="*/ 2783850 w 9384631"/>
              <a:gd name="connsiteY31" fmla="*/ 3357449 h 4440257"/>
              <a:gd name="connsiteX32" fmla="*/ 2597993 w 9384631"/>
              <a:gd name="connsiteY32" fmla="*/ 3171592 h 4440257"/>
              <a:gd name="connsiteX33" fmla="*/ 2597993 w 9384631"/>
              <a:gd name="connsiteY33" fmla="*/ 1081098 h 4440257"/>
              <a:gd name="connsiteX34" fmla="*/ 2783850 w 9384631"/>
              <a:gd name="connsiteY34" fmla="*/ 895241 h 4440257"/>
              <a:gd name="connsiteX35" fmla="*/ 8234711 w 9384631"/>
              <a:gd name="connsiteY35" fmla="*/ 810500 h 4440257"/>
              <a:gd name="connsiteX36" fmla="*/ 8686264 w 9384631"/>
              <a:gd name="connsiteY36" fmla="*/ 885825 h 4440257"/>
              <a:gd name="connsiteX37" fmla="*/ 9053679 w 9384631"/>
              <a:gd name="connsiteY37" fmla="*/ 1114158 h 4440257"/>
              <a:gd name="connsiteX38" fmla="*/ 9297686 w 9384631"/>
              <a:gd name="connsiteY38" fmla="*/ 1497847 h 4440257"/>
              <a:gd name="connsiteX39" fmla="*/ 9384631 w 9384631"/>
              <a:gd name="connsiteY39" fmla="*/ 2043959 h 4440257"/>
              <a:gd name="connsiteX40" fmla="*/ 9377970 w 9384631"/>
              <a:gd name="connsiteY40" fmla="*/ 2192992 h 4440257"/>
              <a:gd name="connsiteX41" fmla="*/ 9372525 w 9384631"/>
              <a:gd name="connsiteY41" fmla="*/ 2231433 h 4440257"/>
              <a:gd name="connsiteX42" fmla="*/ 8308503 w 9384631"/>
              <a:gd name="connsiteY42" fmla="*/ 3308787 h 4440257"/>
              <a:gd name="connsiteX43" fmla="*/ 8164594 w 9384631"/>
              <a:gd name="connsiteY43" fmla="*/ 3334499 h 4440257"/>
              <a:gd name="connsiteX44" fmla="*/ 7814009 w 9384631"/>
              <a:gd name="connsiteY44" fmla="*/ 3357450 h 4440257"/>
              <a:gd name="connsiteX45" fmla="*/ 7626095 w 9384631"/>
              <a:gd name="connsiteY45" fmla="*/ 3350389 h 4440257"/>
              <a:gd name="connsiteX46" fmla="*/ 7471838 w 9384631"/>
              <a:gd name="connsiteY46" fmla="*/ 3333911 h 4440257"/>
              <a:gd name="connsiteX47" fmla="*/ 7471838 w 9384631"/>
              <a:gd name="connsiteY47" fmla="*/ 4416718 h 4440257"/>
              <a:gd name="connsiteX48" fmla="*/ 7267095 w 9384631"/>
              <a:gd name="connsiteY48" fmla="*/ 4435550 h 4440257"/>
              <a:gd name="connsiteX49" fmla="*/ 7073573 w 9384631"/>
              <a:gd name="connsiteY49" fmla="*/ 4440257 h 4440257"/>
              <a:gd name="connsiteX50" fmla="*/ 6880050 w 9384631"/>
              <a:gd name="connsiteY50" fmla="*/ 4435550 h 4440257"/>
              <a:gd name="connsiteX51" fmla="*/ 6675309 w 9384631"/>
              <a:gd name="connsiteY51" fmla="*/ 4416718 h 4440257"/>
              <a:gd name="connsiteX52" fmla="*/ 6675309 w 9384631"/>
              <a:gd name="connsiteY52" fmla="*/ 862287 h 4440257"/>
              <a:gd name="connsiteX53" fmla="*/ 6829567 w 9384631"/>
              <a:gd name="connsiteY53" fmla="*/ 843454 h 4440257"/>
              <a:gd name="connsiteX54" fmla="*/ 7000651 w 9384631"/>
              <a:gd name="connsiteY54" fmla="*/ 838748 h 4440257"/>
              <a:gd name="connsiteX55" fmla="*/ 7320386 w 9384631"/>
              <a:gd name="connsiteY55" fmla="*/ 866994 h 4440257"/>
              <a:gd name="connsiteX56" fmla="*/ 7351237 w 9384631"/>
              <a:gd name="connsiteY56" fmla="*/ 935259 h 4440257"/>
              <a:gd name="connsiteX57" fmla="*/ 7379284 w 9384631"/>
              <a:gd name="connsiteY57" fmla="*/ 1031769 h 4440257"/>
              <a:gd name="connsiteX58" fmla="*/ 7401721 w 9384631"/>
              <a:gd name="connsiteY58" fmla="*/ 1132989 h 4440257"/>
              <a:gd name="connsiteX59" fmla="*/ 7415744 w 9384631"/>
              <a:gd name="connsiteY59" fmla="*/ 1215376 h 4440257"/>
              <a:gd name="connsiteX60" fmla="*/ 7539151 w 9384631"/>
              <a:gd name="connsiteY60" fmla="*/ 1067079 h 4440257"/>
              <a:gd name="connsiteX61" fmla="*/ 7715845 w 9384631"/>
              <a:gd name="connsiteY61" fmla="*/ 937613 h 4440257"/>
              <a:gd name="connsiteX62" fmla="*/ 7948634 w 9384631"/>
              <a:gd name="connsiteY62" fmla="*/ 845809 h 4440257"/>
              <a:gd name="connsiteX63" fmla="*/ 8234711 w 9384631"/>
              <a:gd name="connsiteY63" fmla="*/ 810500 h 4440257"/>
              <a:gd name="connsiteX64" fmla="*/ 5278109 w 9384631"/>
              <a:gd name="connsiteY64" fmla="*/ 810500 h 4440257"/>
              <a:gd name="connsiteX65" fmla="*/ 5729662 w 9384631"/>
              <a:gd name="connsiteY65" fmla="*/ 885825 h 4440257"/>
              <a:gd name="connsiteX66" fmla="*/ 6097076 w 9384631"/>
              <a:gd name="connsiteY66" fmla="*/ 1114158 h 4440257"/>
              <a:gd name="connsiteX67" fmla="*/ 6341084 w 9384631"/>
              <a:gd name="connsiteY67" fmla="*/ 1497847 h 4440257"/>
              <a:gd name="connsiteX68" fmla="*/ 6428028 w 9384631"/>
              <a:gd name="connsiteY68" fmla="*/ 2043959 h 4440257"/>
              <a:gd name="connsiteX69" fmla="*/ 6321451 w 9384631"/>
              <a:gd name="connsiteY69" fmla="*/ 2592424 h 4440257"/>
              <a:gd name="connsiteX70" fmla="*/ 6012935 w 9384631"/>
              <a:gd name="connsiteY70" fmla="*/ 3004362 h 4440257"/>
              <a:gd name="connsiteX71" fmla="*/ 5519311 w 9384631"/>
              <a:gd name="connsiteY71" fmla="*/ 3265647 h 4440257"/>
              <a:gd name="connsiteX72" fmla="*/ 4857406 w 9384631"/>
              <a:gd name="connsiteY72" fmla="*/ 3357450 h 4440257"/>
              <a:gd name="connsiteX73" fmla="*/ 4669493 w 9384631"/>
              <a:gd name="connsiteY73" fmla="*/ 3350389 h 4440257"/>
              <a:gd name="connsiteX74" fmla="*/ 4515235 w 9384631"/>
              <a:gd name="connsiteY74" fmla="*/ 3333911 h 4440257"/>
              <a:gd name="connsiteX75" fmla="*/ 4515235 w 9384631"/>
              <a:gd name="connsiteY75" fmla="*/ 4416718 h 4440257"/>
              <a:gd name="connsiteX76" fmla="*/ 4310494 w 9384631"/>
              <a:gd name="connsiteY76" fmla="*/ 4435550 h 4440257"/>
              <a:gd name="connsiteX77" fmla="*/ 4116969 w 9384631"/>
              <a:gd name="connsiteY77" fmla="*/ 4440257 h 4440257"/>
              <a:gd name="connsiteX78" fmla="*/ 3923447 w 9384631"/>
              <a:gd name="connsiteY78" fmla="*/ 4435550 h 4440257"/>
              <a:gd name="connsiteX79" fmla="*/ 3718706 w 9384631"/>
              <a:gd name="connsiteY79" fmla="*/ 4416718 h 4440257"/>
              <a:gd name="connsiteX80" fmla="*/ 3718706 w 9384631"/>
              <a:gd name="connsiteY80" fmla="*/ 862287 h 4440257"/>
              <a:gd name="connsiteX81" fmla="*/ 3872964 w 9384631"/>
              <a:gd name="connsiteY81" fmla="*/ 843455 h 4440257"/>
              <a:gd name="connsiteX82" fmla="*/ 4044048 w 9384631"/>
              <a:gd name="connsiteY82" fmla="*/ 838748 h 4440257"/>
              <a:gd name="connsiteX83" fmla="*/ 4363783 w 9384631"/>
              <a:gd name="connsiteY83" fmla="*/ 866994 h 4440257"/>
              <a:gd name="connsiteX84" fmla="*/ 4394634 w 9384631"/>
              <a:gd name="connsiteY84" fmla="*/ 935259 h 4440257"/>
              <a:gd name="connsiteX85" fmla="*/ 4422681 w 9384631"/>
              <a:gd name="connsiteY85" fmla="*/ 1031769 h 4440257"/>
              <a:gd name="connsiteX86" fmla="*/ 4445118 w 9384631"/>
              <a:gd name="connsiteY86" fmla="*/ 1132989 h 4440257"/>
              <a:gd name="connsiteX87" fmla="*/ 4459141 w 9384631"/>
              <a:gd name="connsiteY87" fmla="*/ 1215376 h 4440257"/>
              <a:gd name="connsiteX88" fmla="*/ 4582548 w 9384631"/>
              <a:gd name="connsiteY88" fmla="*/ 1067079 h 4440257"/>
              <a:gd name="connsiteX89" fmla="*/ 4759243 w 9384631"/>
              <a:gd name="connsiteY89" fmla="*/ 937613 h 4440257"/>
              <a:gd name="connsiteX90" fmla="*/ 4992031 w 9384631"/>
              <a:gd name="connsiteY90" fmla="*/ 845809 h 4440257"/>
              <a:gd name="connsiteX91" fmla="*/ 5278109 w 9384631"/>
              <a:gd name="connsiteY91" fmla="*/ 810500 h 4440257"/>
              <a:gd name="connsiteX92" fmla="*/ 1402341 w 9384631"/>
              <a:gd name="connsiteY92" fmla="*/ 810500 h 4440257"/>
              <a:gd name="connsiteX93" fmla="*/ 1629520 w 9384631"/>
              <a:gd name="connsiteY93" fmla="*/ 815208 h 4440257"/>
              <a:gd name="connsiteX94" fmla="*/ 1828653 w 9384631"/>
              <a:gd name="connsiteY94" fmla="*/ 834040 h 4440257"/>
              <a:gd name="connsiteX95" fmla="*/ 2019372 w 9384631"/>
              <a:gd name="connsiteY95" fmla="*/ 871702 h 4440257"/>
              <a:gd name="connsiteX96" fmla="*/ 2232527 w 9384631"/>
              <a:gd name="connsiteY96" fmla="*/ 932904 h 4440257"/>
              <a:gd name="connsiteX97" fmla="*/ 2198871 w 9384631"/>
              <a:gd name="connsiteY97" fmla="*/ 1175359 h 4440257"/>
              <a:gd name="connsiteX98" fmla="*/ 2092293 w 9384631"/>
              <a:gd name="connsiteY98" fmla="*/ 1431937 h 4440257"/>
              <a:gd name="connsiteX99" fmla="*/ 1797801 w 9384631"/>
              <a:gd name="connsiteY99" fmla="*/ 1368381 h 4440257"/>
              <a:gd name="connsiteX100" fmla="*/ 1508920 w 9384631"/>
              <a:gd name="connsiteY100" fmla="*/ 1351904 h 4440257"/>
              <a:gd name="connsiteX101" fmla="*/ 984443 w 9384631"/>
              <a:gd name="connsiteY101" fmla="*/ 1542572 h 4440257"/>
              <a:gd name="connsiteX102" fmla="*/ 807748 w 9384631"/>
              <a:gd name="connsiteY102" fmla="*/ 2086329 h 4440257"/>
              <a:gd name="connsiteX103" fmla="*/ 998467 w 9384631"/>
              <a:gd name="connsiteY103" fmla="*/ 2641856 h 4440257"/>
              <a:gd name="connsiteX104" fmla="*/ 1514528 w 9384631"/>
              <a:gd name="connsiteY104" fmla="*/ 2816047 h 4440257"/>
              <a:gd name="connsiteX105" fmla="*/ 1668787 w 9384631"/>
              <a:gd name="connsiteY105" fmla="*/ 2813693 h 4440257"/>
              <a:gd name="connsiteX106" fmla="*/ 1806216 w 9384631"/>
              <a:gd name="connsiteY106" fmla="*/ 2801922 h 4440257"/>
              <a:gd name="connsiteX107" fmla="*/ 1943644 w 9384631"/>
              <a:gd name="connsiteY107" fmla="*/ 2773676 h 4440257"/>
              <a:gd name="connsiteX108" fmla="*/ 2109121 w 9384631"/>
              <a:gd name="connsiteY108" fmla="*/ 2726598 h 4440257"/>
              <a:gd name="connsiteX109" fmla="*/ 2221309 w 9384631"/>
              <a:gd name="connsiteY109" fmla="*/ 2945513 h 4440257"/>
              <a:gd name="connsiteX110" fmla="*/ 2266183 w 9384631"/>
              <a:gd name="connsiteY110" fmla="*/ 3239754 h 4440257"/>
              <a:gd name="connsiteX111" fmla="*/ 1845482 w 9384631"/>
              <a:gd name="connsiteY111" fmla="*/ 3336265 h 4440257"/>
              <a:gd name="connsiteX112" fmla="*/ 1435998 w 9384631"/>
              <a:gd name="connsiteY112" fmla="*/ 3357450 h 4440257"/>
              <a:gd name="connsiteX113" fmla="*/ 802140 w 9384631"/>
              <a:gd name="connsiteY113" fmla="*/ 3260938 h 4440257"/>
              <a:gd name="connsiteX114" fmla="*/ 356195 w 9384631"/>
              <a:gd name="connsiteY114" fmla="*/ 2994945 h 4440257"/>
              <a:gd name="connsiteX115" fmla="*/ 89751 w 9384631"/>
              <a:gd name="connsiteY115" fmla="*/ 2592424 h 4440257"/>
              <a:gd name="connsiteX116" fmla="*/ 0 w 9384631"/>
              <a:gd name="connsiteY116" fmla="*/ 2086329 h 4440257"/>
              <a:gd name="connsiteX117" fmla="*/ 14995 w 9384631"/>
              <a:gd name="connsiteY117" fmla="*/ 1907705 h 4440257"/>
              <a:gd name="connsiteX118" fmla="*/ 1073851 w 9384631"/>
              <a:gd name="connsiteY118" fmla="*/ 835582 h 4440257"/>
              <a:gd name="connsiteX119" fmla="*/ 1075596 w 9384631"/>
              <a:gd name="connsiteY119" fmla="*/ 835216 h 4440257"/>
              <a:gd name="connsiteX120" fmla="*/ 1402341 w 9384631"/>
              <a:gd name="connsiteY120" fmla="*/ 810500 h 4440257"/>
              <a:gd name="connsiteX121" fmla="*/ 2858000 w 9384631"/>
              <a:gd name="connsiteY121" fmla="*/ 0 h 4440257"/>
              <a:gd name="connsiteX122" fmla="*/ 3098361 w 9384631"/>
              <a:gd name="connsiteY122" fmla="*/ 0 h 4440257"/>
              <a:gd name="connsiteX123" fmla="*/ 3382046 w 9384631"/>
              <a:gd name="connsiteY123" fmla="*/ 283685 h 4440257"/>
              <a:gd name="connsiteX124" fmla="*/ 3382046 w 9384631"/>
              <a:gd name="connsiteY124" fmla="*/ 457337 h 4440257"/>
              <a:gd name="connsiteX125" fmla="*/ 3098361 w 9384631"/>
              <a:gd name="connsiteY125" fmla="*/ 741022 h 4440257"/>
              <a:gd name="connsiteX126" fmla="*/ 2858000 w 9384631"/>
              <a:gd name="connsiteY126" fmla="*/ 741022 h 4440257"/>
              <a:gd name="connsiteX127" fmla="*/ 2574315 w 9384631"/>
              <a:gd name="connsiteY127" fmla="*/ 457337 h 4440257"/>
              <a:gd name="connsiteX128" fmla="*/ 2574315 w 9384631"/>
              <a:gd name="connsiteY128" fmla="*/ 283685 h 4440257"/>
              <a:gd name="connsiteX129" fmla="*/ 2858000 w 9384631"/>
              <a:gd name="connsiteY129" fmla="*/ 0 h 444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9384631" h="4440257">
                <a:moveTo>
                  <a:pt x="7987900" y="1384858"/>
                </a:moveTo>
                <a:cubicBezTo>
                  <a:pt x="7894411" y="1384858"/>
                  <a:pt x="7814944" y="1399767"/>
                  <a:pt x="7749502" y="1429583"/>
                </a:cubicBezTo>
                <a:cubicBezTo>
                  <a:pt x="7684059" y="1459400"/>
                  <a:pt x="7630770" y="1500202"/>
                  <a:pt x="7589634" y="1551988"/>
                </a:cubicBezTo>
                <a:cubicBezTo>
                  <a:pt x="7548499" y="1603774"/>
                  <a:pt x="7518583" y="1664191"/>
                  <a:pt x="7499885" y="1733240"/>
                </a:cubicBezTo>
                <a:cubicBezTo>
                  <a:pt x="7481187" y="1802289"/>
                  <a:pt x="7471838" y="1876045"/>
                  <a:pt x="7471838" y="1954509"/>
                </a:cubicBezTo>
                <a:lnTo>
                  <a:pt x="7471838" y="2783092"/>
                </a:lnTo>
                <a:cubicBezTo>
                  <a:pt x="7572807" y="2808200"/>
                  <a:pt x="7688733" y="2820754"/>
                  <a:pt x="7819619" y="2820754"/>
                </a:cubicBezTo>
                <a:cubicBezTo>
                  <a:pt x="8051471" y="2820754"/>
                  <a:pt x="8229101" y="2757983"/>
                  <a:pt x="8352509" y="2632441"/>
                </a:cubicBezTo>
                <a:cubicBezTo>
                  <a:pt x="8475913" y="2506898"/>
                  <a:pt x="8537617" y="2317015"/>
                  <a:pt x="8537617" y="2062790"/>
                </a:cubicBezTo>
                <a:cubicBezTo>
                  <a:pt x="8537617" y="1965494"/>
                  <a:pt x="8528268" y="1875261"/>
                  <a:pt x="8509569" y="1792089"/>
                </a:cubicBezTo>
                <a:cubicBezTo>
                  <a:pt x="8490872" y="1708916"/>
                  <a:pt x="8459086" y="1637514"/>
                  <a:pt x="8414211" y="1577880"/>
                </a:cubicBezTo>
                <a:cubicBezTo>
                  <a:pt x="8369335" y="1518249"/>
                  <a:pt x="8312307" y="1471170"/>
                  <a:pt x="8243125" y="1436645"/>
                </a:cubicBezTo>
                <a:cubicBezTo>
                  <a:pt x="8173943" y="1402120"/>
                  <a:pt x="8088868" y="1384858"/>
                  <a:pt x="7987900" y="1384858"/>
                </a:cubicBezTo>
                <a:close/>
                <a:moveTo>
                  <a:pt x="5031297" y="1384858"/>
                </a:moveTo>
                <a:cubicBezTo>
                  <a:pt x="4937808" y="1384858"/>
                  <a:pt x="4858341" y="1399767"/>
                  <a:pt x="4792899" y="1429583"/>
                </a:cubicBezTo>
                <a:cubicBezTo>
                  <a:pt x="4727456" y="1459400"/>
                  <a:pt x="4674167" y="1500202"/>
                  <a:pt x="4633032" y="1551988"/>
                </a:cubicBezTo>
                <a:cubicBezTo>
                  <a:pt x="4591897" y="1603774"/>
                  <a:pt x="4561980" y="1664191"/>
                  <a:pt x="4543282" y="1733240"/>
                </a:cubicBezTo>
                <a:cubicBezTo>
                  <a:pt x="4524584" y="1802289"/>
                  <a:pt x="4515235" y="1876045"/>
                  <a:pt x="4515235" y="1954509"/>
                </a:cubicBezTo>
                <a:lnTo>
                  <a:pt x="4515235" y="2783092"/>
                </a:lnTo>
                <a:cubicBezTo>
                  <a:pt x="4616204" y="2808200"/>
                  <a:pt x="4732131" y="2820754"/>
                  <a:pt x="4863016" y="2820754"/>
                </a:cubicBezTo>
                <a:cubicBezTo>
                  <a:pt x="5094870" y="2820754"/>
                  <a:pt x="5272499" y="2757983"/>
                  <a:pt x="5395906" y="2632441"/>
                </a:cubicBezTo>
                <a:cubicBezTo>
                  <a:pt x="5519311" y="2506898"/>
                  <a:pt x="5581014" y="2317015"/>
                  <a:pt x="5581014" y="2062790"/>
                </a:cubicBezTo>
                <a:cubicBezTo>
                  <a:pt x="5581014" y="1965494"/>
                  <a:pt x="5571665" y="1875261"/>
                  <a:pt x="5552968" y="1792089"/>
                </a:cubicBezTo>
                <a:cubicBezTo>
                  <a:pt x="5534270" y="1708916"/>
                  <a:pt x="5502483" y="1637514"/>
                  <a:pt x="5457609" y="1577880"/>
                </a:cubicBezTo>
                <a:cubicBezTo>
                  <a:pt x="5412734" y="1518249"/>
                  <a:pt x="5355704" y="1471170"/>
                  <a:pt x="5286522" y="1436645"/>
                </a:cubicBezTo>
                <a:cubicBezTo>
                  <a:pt x="5217341" y="1402120"/>
                  <a:pt x="5132265" y="1384858"/>
                  <a:pt x="5031297" y="1384858"/>
                </a:cubicBezTo>
                <a:close/>
                <a:moveTo>
                  <a:pt x="2783850" y="895241"/>
                </a:moveTo>
                <a:lnTo>
                  <a:pt x="3163500" y="895241"/>
                </a:lnTo>
                <a:cubicBezTo>
                  <a:pt x="3266146" y="895241"/>
                  <a:pt x="3349358" y="978452"/>
                  <a:pt x="3349358" y="1081098"/>
                </a:cubicBezTo>
                <a:lnTo>
                  <a:pt x="3349358" y="3171592"/>
                </a:lnTo>
                <a:cubicBezTo>
                  <a:pt x="3349358" y="3274237"/>
                  <a:pt x="3266146" y="3357449"/>
                  <a:pt x="3163500" y="3357449"/>
                </a:cubicBezTo>
                <a:lnTo>
                  <a:pt x="2783850" y="3357449"/>
                </a:lnTo>
                <a:cubicBezTo>
                  <a:pt x="2681205" y="3357449"/>
                  <a:pt x="2597993" y="3274237"/>
                  <a:pt x="2597993" y="3171592"/>
                </a:cubicBezTo>
                <a:lnTo>
                  <a:pt x="2597993" y="1081098"/>
                </a:lnTo>
                <a:cubicBezTo>
                  <a:pt x="2597993" y="978452"/>
                  <a:pt x="2681205" y="895241"/>
                  <a:pt x="2783850" y="895241"/>
                </a:cubicBezTo>
                <a:close/>
                <a:moveTo>
                  <a:pt x="8234711" y="810500"/>
                </a:moveTo>
                <a:cubicBezTo>
                  <a:pt x="8395514" y="810500"/>
                  <a:pt x="8546031" y="835608"/>
                  <a:pt x="8686264" y="885825"/>
                </a:cubicBezTo>
                <a:cubicBezTo>
                  <a:pt x="8826498" y="936043"/>
                  <a:pt x="8948970" y="1012154"/>
                  <a:pt x="9053679" y="1114158"/>
                </a:cubicBezTo>
                <a:cubicBezTo>
                  <a:pt x="9158386" y="1216161"/>
                  <a:pt x="9239723" y="1344057"/>
                  <a:pt x="9297686" y="1497847"/>
                </a:cubicBezTo>
                <a:cubicBezTo>
                  <a:pt x="9355649" y="1651636"/>
                  <a:pt x="9384631" y="1833674"/>
                  <a:pt x="9384631" y="2043959"/>
                </a:cubicBezTo>
                <a:cubicBezTo>
                  <a:pt x="9384631" y="2094961"/>
                  <a:pt x="9382411" y="2144639"/>
                  <a:pt x="9377970" y="2192992"/>
                </a:cubicBezTo>
                <a:lnTo>
                  <a:pt x="9372525" y="2231433"/>
                </a:lnTo>
                <a:lnTo>
                  <a:pt x="8308503" y="3308787"/>
                </a:lnTo>
                <a:lnTo>
                  <a:pt x="8164594" y="3334499"/>
                </a:lnTo>
                <a:cubicBezTo>
                  <a:pt x="8054276" y="3349800"/>
                  <a:pt x="7937415" y="3357450"/>
                  <a:pt x="7814009" y="3357450"/>
                </a:cubicBezTo>
                <a:cubicBezTo>
                  <a:pt x="7750437" y="3357450"/>
                  <a:pt x="7687798" y="3355096"/>
                  <a:pt x="7626095" y="3350389"/>
                </a:cubicBezTo>
                <a:cubicBezTo>
                  <a:pt x="7564393" y="3345681"/>
                  <a:pt x="7512973" y="3340188"/>
                  <a:pt x="7471838" y="3333911"/>
                </a:cubicBezTo>
                <a:lnTo>
                  <a:pt x="7471838" y="4416718"/>
                </a:lnTo>
                <a:cubicBezTo>
                  <a:pt x="7400785" y="4426133"/>
                  <a:pt x="7332539" y="4432411"/>
                  <a:pt x="7267095" y="4435550"/>
                </a:cubicBezTo>
                <a:cubicBezTo>
                  <a:pt x="7201653" y="4438688"/>
                  <a:pt x="7137146" y="4440257"/>
                  <a:pt x="7073573" y="4440257"/>
                </a:cubicBezTo>
                <a:cubicBezTo>
                  <a:pt x="7010000" y="4440257"/>
                  <a:pt x="6945493" y="4438688"/>
                  <a:pt x="6880050" y="4435550"/>
                </a:cubicBezTo>
                <a:cubicBezTo>
                  <a:pt x="6814608" y="4432411"/>
                  <a:pt x="6746361" y="4426133"/>
                  <a:pt x="6675309" y="4416718"/>
                </a:cubicBezTo>
                <a:lnTo>
                  <a:pt x="6675309" y="862287"/>
                </a:lnTo>
                <a:cubicBezTo>
                  <a:pt x="6727662" y="852870"/>
                  <a:pt x="6779082" y="846594"/>
                  <a:pt x="6829567" y="843454"/>
                </a:cubicBezTo>
                <a:cubicBezTo>
                  <a:pt x="6880050" y="840316"/>
                  <a:pt x="6937079" y="838748"/>
                  <a:pt x="7000651" y="838748"/>
                </a:cubicBezTo>
                <a:cubicBezTo>
                  <a:pt x="7105360" y="838748"/>
                  <a:pt x="7211937" y="848163"/>
                  <a:pt x="7320386" y="866994"/>
                </a:cubicBezTo>
                <a:cubicBezTo>
                  <a:pt x="7331603" y="882687"/>
                  <a:pt x="7341887" y="905442"/>
                  <a:pt x="7351237" y="935259"/>
                </a:cubicBezTo>
                <a:cubicBezTo>
                  <a:pt x="7360585" y="965075"/>
                  <a:pt x="7369934" y="997245"/>
                  <a:pt x="7379284" y="1031769"/>
                </a:cubicBezTo>
                <a:cubicBezTo>
                  <a:pt x="7388633" y="1066294"/>
                  <a:pt x="7396111" y="1100033"/>
                  <a:pt x="7401721" y="1132989"/>
                </a:cubicBezTo>
                <a:cubicBezTo>
                  <a:pt x="7407331" y="1165943"/>
                  <a:pt x="7412005" y="1193405"/>
                  <a:pt x="7415744" y="1215376"/>
                </a:cubicBezTo>
                <a:cubicBezTo>
                  <a:pt x="7449401" y="1165159"/>
                  <a:pt x="7490536" y="1115726"/>
                  <a:pt x="7539151" y="1067079"/>
                </a:cubicBezTo>
                <a:cubicBezTo>
                  <a:pt x="7587765" y="1018431"/>
                  <a:pt x="7646663" y="975276"/>
                  <a:pt x="7715845" y="937613"/>
                </a:cubicBezTo>
                <a:cubicBezTo>
                  <a:pt x="7785027" y="899949"/>
                  <a:pt x="7862623" y="869348"/>
                  <a:pt x="7948634" y="845809"/>
                </a:cubicBezTo>
                <a:cubicBezTo>
                  <a:pt x="8034644" y="822270"/>
                  <a:pt x="8130003" y="810500"/>
                  <a:pt x="8234711" y="810500"/>
                </a:cubicBezTo>
                <a:close/>
                <a:moveTo>
                  <a:pt x="5278109" y="810500"/>
                </a:moveTo>
                <a:cubicBezTo>
                  <a:pt x="5438911" y="810500"/>
                  <a:pt x="5589428" y="835608"/>
                  <a:pt x="5729662" y="885825"/>
                </a:cubicBezTo>
                <a:cubicBezTo>
                  <a:pt x="5869897" y="936043"/>
                  <a:pt x="5992368" y="1012154"/>
                  <a:pt x="6097076" y="1114158"/>
                </a:cubicBezTo>
                <a:cubicBezTo>
                  <a:pt x="6201784" y="1216161"/>
                  <a:pt x="6283120" y="1344057"/>
                  <a:pt x="6341084" y="1497847"/>
                </a:cubicBezTo>
                <a:cubicBezTo>
                  <a:pt x="6399046" y="1651636"/>
                  <a:pt x="6428028" y="1833674"/>
                  <a:pt x="6428028" y="2043959"/>
                </a:cubicBezTo>
                <a:cubicBezTo>
                  <a:pt x="6428028" y="2247966"/>
                  <a:pt x="6392502" y="2430788"/>
                  <a:pt x="6321451" y="2592424"/>
                </a:cubicBezTo>
                <a:cubicBezTo>
                  <a:pt x="6250399" y="2754060"/>
                  <a:pt x="6147561" y="2891373"/>
                  <a:pt x="6012935" y="3004362"/>
                </a:cubicBezTo>
                <a:cubicBezTo>
                  <a:pt x="5878311" y="3117349"/>
                  <a:pt x="5713770" y="3204445"/>
                  <a:pt x="5519311" y="3265647"/>
                </a:cubicBezTo>
                <a:cubicBezTo>
                  <a:pt x="5324854" y="3326849"/>
                  <a:pt x="5104218" y="3357450"/>
                  <a:pt x="4857406" y="3357450"/>
                </a:cubicBezTo>
                <a:cubicBezTo>
                  <a:pt x="4793835" y="3357450"/>
                  <a:pt x="4731195" y="3355096"/>
                  <a:pt x="4669493" y="3350389"/>
                </a:cubicBezTo>
                <a:cubicBezTo>
                  <a:pt x="4607790" y="3345681"/>
                  <a:pt x="4556370" y="3340188"/>
                  <a:pt x="4515235" y="3333911"/>
                </a:cubicBezTo>
                <a:lnTo>
                  <a:pt x="4515235" y="4416718"/>
                </a:lnTo>
                <a:cubicBezTo>
                  <a:pt x="4444183" y="4426133"/>
                  <a:pt x="4375936" y="4432411"/>
                  <a:pt x="4310494" y="4435550"/>
                </a:cubicBezTo>
                <a:cubicBezTo>
                  <a:pt x="4245051" y="4438688"/>
                  <a:pt x="4180543" y="4440257"/>
                  <a:pt x="4116969" y="4440257"/>
                </a:cubicBezTo>
                <a:cubicBezTo>
                  <a:pt x="4053398" y="4440257"/>
                  <a:pt x="3988890" y="4438688"/>
                  <a:pt x="3923447" y="4435550"/>
                </a:cubicBezTo>
                <a:cubicBezTo>
                  <a:pt x="3858006" y="4432411"/>
                  <a:pt x="3789757" y="4426133"/>
                  <a:pt x="3718706" y="4416718"/>
                </a:cubicBezTo>
                <a:lnTo>
                  <a:pt x="3718706" y="862287"/>
                </a:lnTo>
                <a:cubicBezTo>
                  <a:pt x="3771060" y="852870"/>
                  <a:pt x="3822478" y="846594"/>
                  <a:pt x="3872964" y="843455"/>
                </a:cubicBezTo>
                <a:cubicBezTo>
                  <a:pt x="3923447" y="840316"/>
                  <a:pt x="3980477" y="838748"/>
                  <a:pt x="4044048" y="838748"/>
                </a:cubicBezTo>
                <a:cubicBezTo>
                  <a:pt x="4148757" y="838748"/>
                  <a:pt x="4255335" y="848163"/>
                  <a:pt x="4363783" y="866994"/>
                </a:cubicBezTo>
                <a:cubicBezTo>
                  <a:pt x="4375001" y="882687"/>
                  <a:pt x="4385285" y="905442"/>
                  <a:pt x="4394634" y="935259"/>
                </a:cubicBezTo>
                <a:cubicBezTo>
                  <a:pt x="4403984" y="965075"/>
                  <a:pt x="4413332" y="997245"/>
                  <a:pt x="4422681" y="1031769"/>
                </a:cubicBezTo>
                <a:cubicBezTo>
                  <a:pt x="4432030" y="1066294"/>
                  <a:pt x="4439508" y="1100033"/>
                  <a:pt x="4445118" y="1132989"/>
                </a:cubicBezTo>
                <a:cubicBezTo>
                  <a:pt x="4450728" y="1165943"/>
                  <a:pt x="4455402" y="1193405"/>
                  <a:pt x="4459141" y="1215376"/>
                </a:cubicBezTo>
                <a:cubicBezTo>
                  <a:pt x="4492798" y="1165159"/>
                  <a:pt x="4533933" y="1115726"/>
                  <a:pt x="4582548" y="1067079"/>
                </a:cubicBezTo>
                <a:cubicBezTo>
                  <a:pt x="4631162" y="1018431"/>
                  <a:pt x="4690061" y="975276"/>
                  <a:pt x="4759243" y="937613"/>
                </a:cubicBezTo>
                <a:cubicBezTo>
                  <a:pt x="4828424" y="899949"/>
                  <a:pt x="4906022" y="869348"/>
                  <a:pt x="4992031" y="845809"/>
                </a:cubicBezTo>
                <a:cubicBezTo>
                  <a:pt x="5078041" y="822270"/>
                  <a:pt x="5173401" y="810500"/>
                  <a:pt x="5278109" y="810500"/>
                </a:cubicBezTo>
                <a:close/>
                <a:moveTo>
                  <a:pt x="1402341" y="810500"/>
                </a:moveTo>
                <a:cubicBezTo>
                  <a:pt x="1484612" y="810500"/>
                  <a:pt x="1560338" y="812069"/>
                  <a:pt x="1629520" y="815208"/>
                </a:cubicBezTo>
                <a:cubicBezTo>
                  <a:pt x="1698704" y="818347"/>
                  <a:pt x="1765080" y="824623"/>
                  <a:pt x="1828653" y="834040"/>
                </a:cubicBezTo>
                <a:cubicBezTo>
                  <a:pt x="1892226" y="843455"/>
                  <a:pt x="1955799" y="856010"/>
                  <a:pt x="2019372" y="871702"/>
                </a:cubicBezTo>
                <a:cubicBezTo>
                  <a:pt x="2082943" y="887395"/>
                  <a:pt x="2153996" y="907796"/>
                  <a:pt x="2232527" y="932904"/>
                </a:cubicBezTo>
                <a:cubicBezTo>
                  <a:pt x="2232527" y="1005091"/>
                  <a:pt x="2221309" y="1085910"/>
                  <a:pt x="2198871" y="1175359"/>
                </a:cubicBezTo>
                <a:cubicBezTo>
                  <a:pt x="2176433" y="1264808"/>
                  <a:pt x="2140908" y="1350334"/>
                  <a:pt x="2092293" y="1431937"/>
                </a:cubicBezTo>
                <a:cubicBezTo>
                  <a:pt x="1980106" y="1400552"/>
                  <a:pt x="1881942" y="1379367"/>
                  <a:pt x="1797801" y="1368381"/>
                </a:cubicBezTo>
                <a:cubicBezTo>
                  <a:pt x="1713660" y="1357396"/>
                  <a:pt x="1617367" y="1351904"/>
                  <a:pt x="1508920" y="1351904"/>
                </a:cubicBezTo>
                <a:cubicBezTo>
                  <a:pt x="1277066" y="1351904"/>
                  <a:pt x="1102240" y="1415460"/>
                  <a:pt x="984443" y="1542572"/>
                </a:cubicBezTo>
                <a:cubicBezTo>
                  <a:pt x="866647" y="1669684"/>
                  <a:pt x="807748" y="1850937"/>
                  <a:pt x="807748" y="2086329"/>
                </a:cubicBezTo>
                <a:cubicBezTo>
                  <a:pt x="807748" y="2340553"/>
                  <a:pt x="871322" y="2525729"/>
                  <a:pt x="998467" y="2641856"/>
                </a:cubicBezTo>
                <a:cubicBezTo>
                  <a:pt x="1125612" y="2757983"/>
                  <a:pt x="1297634" y="2816047"/>
                  <a:pt x="1514528" y="2816047"/>
                </a:cubicBezTo>
                <a:cubicBezTo>
                  <a:pt x="1570622" y="2816047"/>
                  <a:pt x="1622041" y="2815262"/>
                  <a:pt x="1668787" y="2813693"/>
                </a:cubicBezTo>
                <a:cubicBezTo>
                  <a:pt x="1715531" y="2812124"/>
                  <a:pt x="1761341" y="2808200"/>
                  <a:pt x="1806216" y="2801922"/>
                </a:cubicBezTo>
                <a:cubicBezTo>
                  <a:pt x="1851090" y="2795646"/>
                  <a:pt x="1896900" y="2786230"/>
                  <a:pt x="1943644" y="2773676"/>
                </a:cubicBezTo>
                <a:cubicBezTo>
                  <a:pt x="1990390" y="2761122"/>
                  <a:pt x="2045548" y="2745430"/>
                  <a:pt x="2109121" y="2726598"/>
                </a:cubicBezTo>
                <a:cubicBezTo>
                  <a:pt x="2153996" y="2789368"/>
                  <a:pt x="2191391" y="2862341"/>
                  <a:pt x="2221309" y="2945513"/>
                </a:cubicBezTo>
                <a:cubicBezTo>
                  <a:pt x="2251225" y="3028686"/>
                  <a:pt x="2266183" y="3126766"/>
                  <a:pt x="2266183" y="3239754"/>
                </a:cubicBezTo>
                <a:cubicBezTo>
                  <a:pt x="2116601" y="3289971"/>
                  <a:pt x="1976365" y="3322142"/>
                  <a:pt x="1845482" y="3336265"/>
                </a:cubicBezTo>
                <a:cubicBezTo>
                  <a:pt x="1714596" y="3350388"/>
                  <a:pt x="1578101" y="3357450"/>
                  <a:pt x="1435998" y="3357450"/>
                </a:cubicBezTo>
                <a:cubicBezTo>
                  <a:pt x="1192925" y="3357450"/>
                  <a:pt x="981638" y="3325280"/>
                  <a:pt x="802140" y="3260938"/>
                </a:cubicBezTo>
                <a:cubicBezTo>
                  <a:pt x="622640" y="3196598"/>
                  <a:pt x="473992" y="3107933"/>
                  <a:pt x="356195" y="2994945"/>
                </a:cubicBezTo>
                <a:cubicBezTo>
                  <a:pt x="238398" y="2881956"/>
                  <a:pt x="149584" y="2747783"/>
                  <a:pt x="89751" y="2592424"/>
                </a:cubicBezTo>
                <a:cubicBezTo>
                  <a:pt x="29917" y="2437064"/>
                  <a:pt x="0" y="2268365"/>
                  <a:pt x="0" y="2086329"/>
                </a:cubicBezTo>
                <a:lnTo>
                  <a:pt x="14995" y="1907705"/>
                </a:lnTo>
                <a:lnTo>
                  <a:pt x="1073851" y="835582"/>
                </a:lnTo>
                <a:lnTo>
                  <a:pt x="1075596" y="835216"/>
                </a:lnTo>
                <a:cubicBezTo>
                  <a:pt x="1177500" y="818739"/>
                  <a:pt x="1286415" y="810500"/>
                  <a:pt x="1402341" y="810500"/>
                </a:cubicBezTo>
                <a:close/>
                <a:moveTo>
                  <a:pt x="2858000" y="0"/>
                </a:moveTo>
                <a:lnTo>
                  <a:pt x="3098361" y="0"/>
                </a:lnTo>
                <a:cubicBezTo>
                  <a:pt x="3255035" y="0"/>
                  <a:pt x="3382046" y="127010"/>
                  <a:pt x="3382046" y="283685"/>
                </a:cubicBezTo>
                <a:lnTo>
                  <a:pt x="3382046" y="457337"/>
                </a:lnTo>
                <a:cubicBezTo>
                  <a:pt x="3382046" y="614012"/>
                  <a:pt x="3255035" y="741022"/>
                  <a:pt x="3098361" y="741022"/>
                </a:cubicBezTo>
                <a:lnTo>
                  <a:pt x="2858000" y="741022"/>
                </a:lnTo>
                <a:cubicBezTo>
                  <a:pt x="2701325" y="741022"/>
                  <a:pt x="2574315" y="614012"/>
                  <a:pt x="2574315" y="457337"/>
                </a:cubicBezTo>
                <a:lnTo>
                  <a:pt x="2574315" y="283685"/>
                </a:lnTo>
                <a:cubicBezTo>
                  <a:pt x="2574315" y="127010"/>
                  <a:pt x="2701325" y="0"/>
                  <a:pt x="2858000" y="0"/>
                </a:cubicBez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 wrap="square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0070C0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FA5CEAF-39AB-40C6-8780-37202D9767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5963" y="5108791"/>
            <a:ext cx="10515600" cy="865831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Course title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9F2ABD-3713-4B6D-8D0B-876405B9685B}"/>
              </a:ext>
            </a:extLst>
          </p:cNvPr>
          <p:cNvCxnSpPr>
            <a:cxnSpLocks/>
          </p:cNvCxnSpPr>
          <p:nvPr userDrawn="1"/>
        </p:nvCxnSpPr>
        <p:spPr>
          <a:xfrm flipH="1">
            <a:off x="915963" y="650890"/>
            <a:ext cx="2196637" cy="219663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0AA2DF-9513-4CB6-8795-2B931369292D}"/>
              </a:ext>
            </a:extLst>
          </p:cNvPr>
          <p:cNvCxnSpPr>
            <a:cxnSpLocks/>
          </p:cNvCxnSpPr>
          <p:nvPr userDrawn="1"/>
        </p:nvCxnSpPr>
        <p:spPr>
          <a:xfrm flipH="1">
            <a:off x="440909" y="2456393"/>
            <a:ext cx="505596" cy="505596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444AB99-33EB-48C5-8316-7455E539F643}"/>
              </a:ext>
            </a:extLst>
          </p:cNvPr>
          <p:cNvCxnSpPr>
            <a:cxnSpLocks/>
          </p:cNvCxnSpPr>
          <p:nvPr userDrawn="1"/>
        </p:nvCxnSpPr>
        <p:spPr>
          <a:xfrm flipH="1">
            <a:off x="9221347" y="1455436"/>
            <a:ext cx="2774512" cy="283353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4EF5506-4EA0-4BA1-81A4-EA973CCCD163}"/>
              </a:ext>
            </a:extLst>
          </p:cNvPr>
          <p:cNvCxnSpPr>
            <a:cxnSpLocks/>
          </p:cNvCxnSpPr>
          <p:nvPr userDrawn="1"/>
        </p:nvCxnSpPr>
        <p:spPr>
          <a:xfrm flipH="1">
            <a:off x="10828620" y="444246"/>
            <a:ext cx="1011189" cy="1011190"/>
          </a:xfrm>
          <a:prstGeom prst="line">
            <a:avLst/>
          </a:prstGeom>
          <a:ln w="12700">
            <a:solidFill>
              <a:schemeClr val="bg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2D38252-167A-44E5-9019-1E965D49CAF7}"/>
              </a:ext>
            </a:extLst>
          </p:cNvPr>
          <p:cNvGrpSpPr/>
          <p:nvPr userDrawn="1"/>
        </p:nvGrpSpPr>
        <p:grpSpPr>
          <a:xfrm>
            <a:off x="85982" y="6347016"/>
            <a:ext cx="1047231" cy="461523"/>
            <a:chOff x="743531" y="6426042"/>
            <a:chExt cx="1047231" cy="461523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578F381-8B1D-4600-B1CD-6CE5973D03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319" y="6429992"/>
              <a:ext cx="207860" cy="207048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C6FA25F-6C76-4711-BA09-CAA9F53B4A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1894" y="6430289"/>
              <a:ext cx="214300" cy="21430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3649A83-9DBF-4FA8-8C4D-C0C6865C85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1909" y="6430289"/>
              <a:ext cx="214300" cy="21430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A6FA759-1F6C-418E-A5C2-89C46D1510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1924" y="6426042"/>
              <a:ext cx="223946" cy="223946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E2AC8C5-1817-4FE1-8174-1ECE5D2C7795}"/>
                </a:ext>
              </a:extLst>
            </p:cNvPr>
            <p:cNvSpPr txBox="1"/>
            <p:nvPr userDrawn="1"/>
          </p:nvSpPr>
          <p:spPr>
            <a:xfrm>
              <a:off x="743531" y="6610566"/>
              <a:ext cx="10472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>
                  <a:solidFill>
                    <a:srgbClr val="FFC000"/>
                  </a:solidFill>
                </a:rPr>
                <a:t>cipp.org.uk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5619B0C-A911-4879-8BFB-4E9F47D821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28759" y="6668401"/>
              <a:ext cx="85486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54588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Online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9F2ABD-3713-4B6D-8D0B-876405B9685B}"/>
              </a:ext>
            </a:extLst>
          </p:cNvPr>
          <p:cNvCxnSpPr>
            <a:cxnSpLocks/>
          </p:cNvCxnSpPr>
          <p:nvPr/>
        </p:nvCxnSpPr>
        <p:spPr>
          <a:xfrm flipH="1">
            <a:off x="915963" y="650890"/>
            <a:ext cx="2196637" cy="219663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0AA2DF-9513-4CB6-8795-2B931369292D}"/>
              </a:ext>
            </a:extLst>
          </p:cNvPr>
          <p:cNvCxnSpPr>
            <a:cxnSpLocks/>
          </p:cNvCxnSpPr>
          <p:nvPr/>
        </p:nvCxnSpPr>
        <p:spPr>
          <a:xfrm flipH="1">
            <a:off x="440909" y="2456393"/>
            <a:ext cx="505596" cy="505596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444AB99-33EB-48C5-8316-7455E539F643}"/>
              </a:ext>
            </a:extLst>
          </p:cNvPr>
          <p:cNvCxnSpPr>
            <a:cxnSpLocks/>
          </p:cNvCxnSpPr>
          <p:nvPr/>
        </p:nvCxnSpPr>
        <p:spPr>
          <a:xfrm flipH="1">
            <a:off x="9346594" y="727378"/>
            <a:ext cx="2774512" cy="283353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Placeholder 50">
            <a:extLst>
              <a:ext uri="{FF2B5EF4-FFF2-40B4-BE49-F238E27FC236}">
                <a16:creationId xmlns:a16="http://schemas.microsoft.com/office/drawing/2014/main" id="{CB53170E-1098-440B-A438-8FECFBAF7DE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" y="0"/>
            <a:ext cx="12191997" cy="685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D316C20-903B-49A9-A419-61C579F51EE8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5200" y="0"/>
            <a:ext cx="2650241" cy="6858000"/>
            <a:chOff x="5200" y="0"/>
            <a:chExt cx="2650241" cy="685800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335D391-B5FE-4139-9BF8-56962C5B17CD}"/>
                </a:ext>
              </a:extLst>
            </p:cNvPr>
            <p:cNvSpPr/>
            <p:nvPr userDrawn="1">
              <p:custDataLst>
                <p:tags r:id="rId13"/>
              </p:custDataLst>
            </p:nvPr>
          </p:nvSpPr>
          <p:spPr>
            <a:xfrm>
              <a:off x="5200" y="0"/>
              <a:ext cx="2650241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A964A54-95A8-4EE6-B352-2A790AA4E1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076" y="5022647"/>
              <a:ext cx="1506644" cy="143890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F0DA8B6-B153-4BE8-98D7-58DA420D56E6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5742" y="502455"/>
            <a:ext cx="8096190" cy="3907875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6666787-F1E5-4B47-ACF2-E51F28B44E01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 flipH="1">
            <a:off x="3001797" y="899387"/>
            <a:ext cx="1660351" cy="1653918"/>
          </a:xfrm>
          <a:prstGeom prst="line">
            <a:avLst/>
          </a:prstGeom>
          <a:ln w="127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A618C37-187D-4AB6-83A2-C221D99C7731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 flipH="1">
            <a:off x="3497598" y="1227365"/>
            <a:ext cx="505596" cy="505596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36DCA4D-C73A-44EF-B1C0-5C512E05062E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 flipH="1">
            <a:off x="10024897" y="2182814"/>
            <a:ext cx="1502898" cy="1550003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CBCC676-908C-4496-9689-A48C34EC8CDD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 flipH="1">
            <a:off x="10757727" y="427456"/>
            <a:ext cx="737626" cy="724154"/>
          </a:xfrm>
          <a:prstGeom prst="line">
            <a:avLst/>
          </a:prstGeom>
          <a:ln w="12700">
            <a:solidFill>
              <a:schemeClr val="bg1">
                <a:alpha val="3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4EF5506-4EA0-4BA1-81A4-EA973CCCD163}"/>
              </a:ext>
            </a:extLst>
          </p:cNvPr>
          <p:cNvCxnSpPr>
            <a:cxnSpLocks/>
          </p:cNvCxnSpPr>
          <p:nvPr/>
        </p:nvCxnSpPr>
        <p:spPr>
          <a:xfrm flipH="1">
            <a:off x="10473038" y="2607046"/>
            <a:ext cx="1011189" cy="1011190"/>
          </a:xfrm>
          <a:prstGeom prst="line">
            <a:avLst/>
          </a:prstGeom>
          <a:ln w="12700">
            <a:solidFill>
              <a:schemeClr val="bg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A1137971-2529-43F4-8A3F-B501A3F51AFE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2870200" y="4971383"/>
            <a:ext cx="53013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066DCA">
                    <a:lumMod val="75000"/>
                  </a:srgbClr>
                </a:solidFill>
              </a:rPr>
              <a:t>Click to edit Master title style</a:t>
            </a:r>
            <a:endParaRPr lang="en-GB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233D693-9DFA-4B14-A120-BEA1A3BDC518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8466358" y="4168135"/>
            <a:ext cx="3782259" cy="2689865"/>
            <a:chOff x="1" y="4168137"/>
            <a:chExt cx="3782259" cy="2689865"/>
          </a:xfrm>
        </p:grpSpPr>
        <p:sp>
          <p:nvSpPr>
            <p:cNvPr id="32" name="Parallelogram 31">
              <a:extLst>
                <a:ext uri="{FF2B5EF4-FFF2-40B4-BE49-F238E27FC236}">
                  <a16:creationId xmlns:a16="http://schemas.microsoft.com/office/drawing/2014/main" id="{CA83B03E-7C6F-47E6-8698-E264A1F45985}"/>
                </a:ext>
              </a:extLst>
            </p:cNvPr>
            <p:cNvSpPr/>
            <p:nvPr userDrawn="1">
              <p:custDataLst>
                <p:tags r:id="rId11"/>
              </p:custDataLst>
            </p:nvPr>
          </p:nvSpPr>
          <p:spPr>
            <a:xfrm flipV="1">
              <a:off x="1028470" y="5006862"/>
              <a:ext cx="2753790" cy="1851140"/>
            </a:xfrm>
            <a:prstGeom prst="parallelogram">
              <a:avLst>
                <a:gd name="adj" fmla="val 99112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0DA598F-B6FD-451D-8092-70E230446FEC}"/>
                </a:ext>
              </a:extLst>
            </p:cNvPr>
            <p:cNvSpPr/>
            <p:nvPr userDrawn="1">
              <p:custDataLst>
                <p:tags r:id="rId12"/>
              </p:custDataLst>
            </p:nvPr>
          </p:nvSpPr>
          <p:spPr>
            <a:xfrm flipV="1">
              <a:off x="1" y="4168137"/>
              <a:ext cx="1748626" cy="1764294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rgbClr val="FFC000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97C319D-6A9D-4DA1-A463-97F8CEC39214}"/>
              </a:ext>
            </a:extLst>
          </p:cNvPr>
          <p:cNvGrpSpPr/>
          <p:nvPr userDrawn="1">
            <p:custDataLst>
              <p:tags r:id="rId10"/>
            </p:custDataLst>
          </p:nvPr>
        </p:nvGrpSpPr>
        <p:grpSpPr>
          <a:xfrm>
            <a:off x="818327" y="461171"/>
            <a:ext cx="1008062" cy="1008062"/>
            <a:chOff x="9006486" y="3981351"/>
            <a:chExt cx="1008062" cy="1008062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C672B33-C0EE-48F3-9A3D-8C095E4AE9A6}"/>
                </a:ext>
              </a:extLst>
            </p:cNvPr>
            <p:cNvSpPr/>
            <p:nvPr/>
          </p:nvSpPr>
          <p:spPr>
            <a:xfrm>
              <a:off x="9006486" y="3981351"/>
              <a:ext cx="1008062" cy="1008062"/>
            </a:xfrm>
            <a:prstGeom prst="ellipse">
              <a:avLst/>
            </a:prstGeom>
            <a:noFill/>
            <a:ln w="57150" cap="rnd" cmpd="sng">
              <a:solidFill>
                <a:schemeClr val="bg1">
                  <a:lumMod val="65000"/>
                  <a:alpha val="1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ller Bold" panose="02000803040000020004" pitchFamily="2" charset="0"/>
                <a:ea typeface="+mn-ea"/>
                <a:cs typeface="+mn-cs"/>
              </a:endParaRPr>
            </a:p>
          </p:txBody>
        </p: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2F5920B3-9D2B-46B6-869E-BFB34E3EE7F2}"/>
                </a:ext>
              </a:extLst>
            </p:cNvPr>
            <p:cNvSpPr/>
            <p:nvPr/>
          </p:nvSpPr>
          <p:spPr>
            <a:xfrm>
              <a:off x="9006486" y="3981351"/>
              <a:ext cx="1008062" cy="1008062"/>
            </a:xfrm>
            <a:prstGeom prst="arc">
              <a:avLst>
                <a:gd name="adj1" fmla="val 16200000"/>
                <a:gd name="adj2" fmla="val 10881651"/>
              </a:avLst>
            </a:prstGeom>
            <a:ln w="63500" cap="rnd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7" name="Freeform 63">
            <a:extLst>
              <a:ext uri="{FF2B5EF4-FFF2-40B4-BE49-F238E27FC236}">
                <a16:creationId xmlns:a16="http://schemas.microsoft.com/office/drawing/2014/main" id="{43123732-3255-41C2-9661-511863447D3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80506" y="757900"/>
            <a:ext cx="483704" cy="414603"/>
          </a:xfrm>
          <a:custGeom>
            <a:avLst/>
            <a:gdLst/>
            <a:ahLst/>
            <a:cxnLst>
              <a:cxn ang="0">
                <a:pos x="15" y="2"/>
              </a:cxn>
              <a:cxn ang="0">
                <a:pos x="0" y="4"/>
              </a:cxn>
              <a:cxn ang="0">
                <a:pos x="0" y="62"/>
              </a:cxn>
              <a:cxn ang="0">
                <a:pos x="9" y="71"/>
              </a:cxn>
              <a:cxn ang="0">
                <a:pos x="53" y="45"/>
              </a:cxn>
              <a:cxn ang="0">
                <a:pos x="58" y="31"/>
              </a:cxn>
              <a:cxn ang="0">
                <a:pos x="307" y="11"/>
              </a:cxn>
              <a:cxn ang="0">
                <a:pos x="95" y="11"/>
              </a:cxn>
              <a:cxn ang="0">
                <a:pos x="85" y="27"/>
              </a:cxn>
              <a:cxn ang="0">
                <a:pos x="85" y="51"/>
              </a:cxn>
              <a:cxn ang="0">
                <a:pos x="102" y="62"/>
              </a:cxn>
              <a:cxn ang="0">
                <a:pos x="314" y="60"/>
              </a:cxn>
              <a:cxn ang="0">
                <a:pos x="323" y="43"/>
              </a:cxn>
              <a:cxn ang="0">
                <a:pos x="323" y="20"/>
              </a:cxn>
              <a:cxn ang="0">
                <a:pos x="307" y="11"/>
              </a:cxn>
              <a:cxn ang="0">
                <a:pos x="53" y="147"/>
              </a:cxn>
              <a:cxn ang="0">
                <a:pos x="60" y="138"/>
              </a:cxn>
              <a:cxn ang="0">
                <a:pos x="15" y="112"/>
              </a:cxn>
              <a:cxn ang="0">
                <a:pos x="4" y="111"/>
              </a:cxn>
              <a:cxn ang="0">
                <a:pos x="0" y="163"/>
              </a:cxn>
              <a:cxn ang="0">
                <a:pos x="4" y="172"/>
              </a:cxn>
              <a:cxn ang="0">
                <a:pos x="15" y="172"/>
              </a:cxn>
              <a:cxn ang="0">
                <a:pos x="102" y="112"/>
              </a:cxn>
              <a:cxn ang="0">
                <a:pos x="85" y="123"/>
              </a:cxn>
              <a:cxn ang="0">
                <a:pos x="85" y="147"/>
              </a:cxn>
              <a:cxn ang="0">
                <a:pos x="95" y="163"/>
              </a:cxn>
              <a:cxn ang="0">
                <a:pos x="307" y="163"/>
              </a:cxn>
              <a:cxn ang="0">
                <a:pos x="323" y="154"/>
              </a:cxn>
              <a:cxn ang="0">
                <a:pos x="323" y="129"/>
              </a:cxn>
              <a:cxn ang="0">
                <a:pos x="314" y="114"/>
              </a:cxn>
              <a:cxn ang="0">
                <a:pos x="53" y="232"/>
              </a:cxn>
              <a:cxn ang="0">
                <a:pos x="9" y="205"/>
              </a:cxn>
              <a:cxn ang="0">
                <a:pos x="0" y="214"/>
              </a:cxn>
              <a:cxn ang="0">
                <a:pos x="0" y="272"/>
              </a:cxn>
              <a:cxn ang="0">
                <a:pos x="15" y="274"/>
              </a:cxn>
              <a:cxn ang="0">
                <a:pos x="58" y="245"/>
              </a:cxn>
              <a:cxn ang="0">
                <a:pos x="53" y="232"/>
              </a:cxn>
              <a:cxn ang="0">
                <a:pos x="102" y="214"/>
              </a:cxn>
              <a:cxn ang="0">
                <a:pos x="91" y="219"/>
              </a:cxn>
              <a:cxn ang="0">
                <a:pos x="85" y="248"/>
              </a:cxn>
              <a:cxn ang="0">
                <a:pos x="91" y="261"/>
              </a:cxn>
              <a:cxn ang="0">
                <a:pos x="307" y="266"/>
              </a:cxn>
              <a:cxn ang="0">
                <a:pos x="319" y="261"/>
              </a:cxn>
              <a:cxn ang="0">
                <a:pos x="323" y="232"/>
              </a:cxn>
              <a:cxn ang="0">
                <a:pos x="319" y="219"/>
              </a:cxn>
              <a:cxn ang="0">
                <a:pos x="307" y="214"/>
              </a:cxn>
            </a:cxnLst>
            <a:rect l="0" t="0" r="r" b="b"/>
            <a:pathLst>
              <a:path w="323" h="275">
                <a:moveTo>
                  <a:pt x="53" y="27"/>
                </a:moveTo>
                <a:lnTo>
                  <a:pt x="15" y="2"/>
                </a:lnTo>
                <a:lnTo>
                  <a:pt x="15" y="2"/>
                </a:lnTo>
                <a:lnTo>
                  <a:pt x="9" y="0"/>
                </a:lnTo>
                <a:lnTo>
                  <a:pt x="4" y="0"/>
                </a:lnTo>
                <a:lnTo>
                  <a:pt x="0" y="4"/>
                </a:lnTo>
                <a:lnTo>
                  <a:pt x="0" y="11"/>
                </a:lnTo>
                <a:lnTo>
                  <a:pt x="0" y="62"/>
                </a:lnTo>
                <a:lnTo>
                  <a:pt x="0" y="62"/>
                </a:lnTo>
                <a:lnTo>
                  <a:pt x="0" y="67"/>
                </a:lnTo>
                <a:lnTo>
                  <a:pt x="4" y="71"/>
                </a:lnTo>
                <a:lnTo>
                  <a:pt x="9" y="71"/>
                </a:lnTo>
                <a:lnTo>
                  <a:pt x="15" y="69"/>
                </a:lnTo>
                <a:lnTo>
                  <a:pt x="53" y="45"/>
                </a:lnTo>
                <a:lnTo>
                  <a:pt x="53" y="45"/>
                </a:lnTo>
                <a:lnTo>
                  <a:pt x="58" y="40"/>
                </a:lnTo>
                <a:lnTo>
                  <a:pt x="60" y="36"/>
                </a:lnTo>
                <a:lnTo>
                  <a:pt x="58" y="31"/>
                </a:lnTo>
                <a:lnTo>
                  <a:pt x="53" y="27"/>
                </a:lnTo>
                <a:lnTo>
                  <a:pt x="53" y="27"/>
                </a:lnTo>
                <a:close/>
                <a:moveTo>
                  <a:pt x="307" y="11"/>
                </a:moveTo>
                <a:lnTo>
                  <a:pt x="102" y="11"/>
                </a:lnTo>
                <a:lnTo>
                  <a:pt x="102" y="11"/>
                </a:lnTo>
                <a:lnTo>
                  <a:pt x="95" y="11"/>
                </a:lnTo>
                <a:lnTo>
                  <a:pt x="91" y="14"/>
                </a:lnTo>
                <a:lnTo>
                  <a:pt x="85" y="20"/>
                </a:lnTo>
                <a:lnTo>
                  <a:pt x="85" y="27"/>
                </a:lnTo>
                <a:lnTo>
                  <a:pt x="85" y="43"/>
                </a:lnTo>
                <a:lnTo>
                  <a:pt x="85" y="43"/>
                </a:lnTo>
                <a:lnTo>
                  <a:pt x="85" y="51"/>
                </a:lnTo>
                <a:lnTo>
                  <a:pt x="91" y="56"/>
                </a:lnTo>
                <a:lnTo>
                  <a:pt x="95" y="60"/>
                </a:lnTo>
                <a:lnTo>
                  <a:pt x="102" y="62"/>
                </a:lnTo>
                <a:lnTo>
                  <a:pt x="307" y="62"/>
                </a:lnTo>
                <a:lnTo>
                  <a:pt x="307" y="62"/>
                </a:lnTo>
                <a:lnTo>
                  <a:pt x="314" y="60"/>
                </a:lnTo>
                <a:lnTo>
                  <a:pt x="319" y="56"/>
                </a:lnTo>
                <a:lnTo>
                  <a:pt x="323" y="51"/>
                </a:lnTo>
                <a:lnTo>
                  <a:pt x="323" y="43"/>
                </a:lnTo>
                <a:lnTo>
                  <a:pt x="323" y="27"/>
                </a:lnTo>
                <a:lnTo>
                  <a:pt x="323" y="27"/>
                </a:lnTo>
                <a:lnTo>
                  <a:pt x="323" y="20"/>
                </a:lnTo>
                <a:lnTo>
                  <a:pt x="319" y="14"/>
                </a:lnTo>
                <a:lnTo>
                  <a:pt x="314" y="11"/>
                </a:lnTo>
                <a:lnTo>
                  <a:pt x="307" y="11"/>
                </a:lnTo>
                <a:lnTo>
                  <a:pt x="307" y="11"/>
                </a:lnTo>
                <a:close/>
                <a:moveTo>
                  <a:pt x="15" y="172"/>
                </a:moveTo>
                <a:lnTo>
                  <a:pt x="53" y="147"/>
                </a:lnTo>
                <a:lnTo>
                  <a:pt x="53" y="147"/>
                </a:lnTo>
                <a:lnTo>
                  <a:pt x="58" y="143"/>
                </a:lnTo>
                <a:lnTo>
                  <a:pt x="60" y="138"/>
                </a:lnTo>
                <a:lnTo>
                  <a:pt x="58" y="134"/>
                </a:lnTo>
                <a:lnTo>
                  <a:pt x="53" y="130"/>
                </a:lnTo>
                <a:lnTo>
                  <a:pt x="15" y="112"/>
                </a:lnTo>
                <a:lnTo>
                  <a:pt x="15" y="112"/>
                </a:lnTo>
                <a:lnTo>
                  <a:pt x="9" y="111"/>
                </a:lnTo>
                <a:lnTo>
                  <a:pt x="4" y="111"/>
                </a:lnTo>
                <a:lnTo>
                  <a:pt x="0" y="114"/>
                </a:lnTo>
                <a:lnTo>
                  <a:pt x="0" y="121"/>
                </a:lnTo>
                <a:lnTo>
                  <a:pt x="0" y="163"/>
                </a:lnTo>
                <a:lnTo>
                  <a:pt x="0" y="163"/>
                </a:lnTo>
                <a:lnTo>
                  <a:pt x="0" y="170"/>
                </a:lnTo>
                <a:lnTo>
                  <a:pt x="4" y="172"/>
                </a:lnTo>
                <a:lnTo>
                  <a:pt x="9" y="174"/>
                </a:lnTo>
                <a:lnTo>
                  <a:pt x="15" y="172"/>
                </a:lnTo>
                <a:lnTo>
                  <a:pt x="15" y="172"/>
                </a:lnTo>
                <a:close/>
                <a:moveTo>
                  <a:pt x="307" y="112"/>
                </a:moveTo>
                <a:lnTo>
                  <a:pt x="102" y="112"/>
                </a:lnTo>
                <a:lnTo>
                  <a:pt x="102" y="112"/>
                </a:lnTo>
                <a:lnTo>
                  <a:pt x="95" y="114"/>
                </a:lnTo>
                <a:lnTo>
                  <a:pt x="91" y="118"/>
                </a:lnTo>
                <a:lnTo>
                  <a:pt x="85" y="123"/>
                </a:lnTo>
                <a:lnTo>
                  <a:pt x="85" y="129"/>
                </a:lnTo>
                <a:lnTo>
                  <a:pt x="85" y="147"/>
                </a:lnTo>
                <a:lnTo>
                  <a:pt x="85" y="147"/>
                </a:lnTo>
                <a:lnTo>
                  <a:pt x="85" y="154"/>
                </a:lnTo>
                <a:lnTo>
                  <a:pt x="91" y="159"/>
                </a:lnTo>
                <a:lnTo>
                  <a:pt x="95" y="163"/>
                </a:lnTo>
                <a:lnTo>
                  <a:pt x="102" y="163"/>
                </a:lnTo>
                <a:lnTo>
                  <a:pt x="307" y="163"/>
                </a:lnTo>
                <a:lnTo>
                  <a:pt x="307" y="163"/>
                </a:lnTo>
                <a:lnTo>
                  <a:pt x="314" y="163"/>
                </a:lnTo>
                <a:lnTo>
                  <a:pt x="319" y="159"/>
                </a:lnTo>
                <a:lnTo>
                  <a:pt x="323" y="154"/>
                </a:lnTo>
                <a:lnTo>
                  <a:pt x="323" y="147"/>
                </a:lnTo>
                <a:lnTo>
                  <a:pt x="323" y="129"/>
                </a:lnTo>
                <a:lnTo>
                  <a:pt x="323" y="129"/>
                </a:lnTo>
                <a:lnTo>
                  <a:pt x="323" y="123"/>
                </a:lnTo>
                <a:lnTo>
                  <a:pt x="319" y="118"/>
                </a:lnTo>
                <a:lnTo>
                  <a:pt x="314" y="114"/>
                </a:lnTo>
                <a:lnTo>
                  <a:pt x="307" y="112"/>
                </a:lnTo>
                <a:lnTo>
                  <a:pt x="307" y="112"/>
                </a:lnTo>
                <a:close/>
                <a:moveTo>
                  <a:pt x="53" y="232"/>
                </a:moveTo>
                <a:lnTo>
                  <a:pt x="15" y="207"/>
                </a:lnTo>
                <a:lnTo>
                  <a:pt x="15" y="207"/>
                </a:lnTo>
                <a:lnTo>
                  <a:pt x="9" y="205"/>
                </a:lnTo>
                <a:lnTo>
                  <a:pt x="4" y="205"/>
                </a:lnTo>
                <a:lnTo>
                  <a:pt x="0" y="208"/>
                </a:lnTo>
                <a:lnTo>
                  <a:pt x="0" y="214"/>
                </a:lnTo>
                <a:lnTo>
                  <a:pt x="0" y="266"/>
                </a:lnTo>
                <a:lnTo>
                  <a:pt x="0" y="266"/>
                </a:lnTo>
                <a:lnTo>
                  <a:pt x="0" y="272"/>
                </a:lnTo>
                <a:lnTo>
                  <a:pt x="4" y="275"/>
                </a:lnTo>
                <a:lnTo>
                  <a:pt x="9" y="275"/>
                </a:lnTo>
                <a:lnTo>
                  <a:pt x="15" y="274"/>
                </a:lnTo>
                <a:lnTo>
                  <a:pt x="53" y="250"/>
                </a:lnTo>
                <a:lnTo>
                  <a:pt x="53" y="250"/>
                </a:lnTo>
                <a:lnTo>
                  <a:pt x="58" y="245"/>
                </a:lnTo>
                <a:lnTo>
                  <a:pt x="60" y="241"/>
                </a:lnTo>
                <a:lnTo>
                  <a:pt x="58" y="236"/>
                </a:lnTo>
                <a:lnTo>
                  <a:pt x="53" y="232"/>
                </a:lnTo>
                <a:lnTo>
                  <a:pt x="53" y="232"/>
                </a:lnTo>
                <a:close/>
                <a:moveTo>
                  <a:pt x="307" y="214"/>
                </a:moveTo>
                <a:lnTo>
                  <a:pt x="102" y="214"/>
                </a:lnTo>
                <a:lnTo>
                  <a:pt x="102" y="214"/>
                </a:lnTo>
                <a:lnTo>
                  <a:pt x="95" y="216"/>
                </a:lnTo>
                <a:lnTo>
                  <a:pt x="91" y="219"/>
                </a:lnTo>
                <a:lnTo>
                  <a:pt x="85" y="225"/>
                </a:lnTo>
                <a:lnTo>
                  <a:pt x="85" y="232"/>
                </a:lnTo>
                <a:lnTo>
                  <a:pt x="85" y="248"/>
                </a:lnTo>
                <a:lnTo>
                  <a:pt x="85" y="248"/>
                </a:lnTo>
                <a:lnTo>
                  <a:pt x="85" y="256"/>
                </a:lnTo>
                <a:lnTo>
                  <a:pt x="91" y="261"/>
                </a:lnTo>
                <a:lnTo>
                  <a:pt x="95" y="265"/>
                </a:lnTo>
                <a:lnTo>
                  <a:pt x="102" y="266"/>
                </a:lnTo>
                <a:lnTo>
                  <a:pt x="307" y="266"/>
                </a:lnTo>
                <a:lnTo>
                  <a:pt x="307" y="266"/>
                </a:lnTo>
                <a:lnTo>
                  <a:pt x="314" y="265"/>
                </a:lnTo>
                <a:lnTo>
                  <a:pt x="319" y="261"/>
                </a:lnTo>
                <a:lnTo>
                  <a:pt x="323" y="256"/>
                </a:lnTo>
                <a:lnTo>
                  <a:pt x="323" y="248"/>
                </a:lnTo>
                <a:lnTo>
                  <a:pt x="323" y="232"/>
                </a:lnTo>
                <a:lnTo>
                  <a:pt x="323" y="232"/>
                </a:lnTo>
                <a:lnTo>
                  <a:pt x="323" y="225"/>
                </a:lnTo>
                <a:lnTo>
                  <a:pt x="319" y="219"/>
                </a:lnTo>
                <a:lnTo>
                  <a:pt x="314" y="216"/>
                </a:lnTo>
                <a:lnTo>
                  <a:pt x="307" y="214"/>
                </a:lnTo>
                <a:lnTo>
                  <a:pt x="307" y="214"/>
                </a:lnTo>
                <a:close/>
              </a:path>
            </a:pathLst>
          </a:cu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06715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Objectives (Train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5FBFAA0-7C9F-4339-A727-4485F4C48D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39584" y="1078992"/>
            <a:ext cx="4742688" cy="4700016"/>
          </a:xfrm>
          <a:custGeom>
            <a:avLst/>
            <a:gdLst>
              <a:gd name="connsiteX0" fmla="*/ 4637331 w 6087528"/>
              <a:gd name="connsiteY0" fmla="*/ 1874520 h 5425440"/>
              <a:gd name="connsiteX1" fmla="*/ 5680109 w 6087528"/>
              <a:gd name="connsiteY1" fmla="*/ 1874520 h 5425440"/>
              <a:gd name="connsiteX2" fmla="*/ 4841909 w 6087528"/>
              <a:gd name="connsiteY2" fmla="*/ 2712720 h 5425440"/>
              <a:gd name="connsiteX3" fmla="*/ 5680109 w 6087528"/>
              <a:gd name="connsiteY3" fmla="*/ 3550920 h 5425440"/>
              <a:gd name="connsiteX4" fmla="*/ 4637331 w 6087528"/>
              <a:gd name="connsiteY4" fmla="*/ 3550920 h 5425440"/>
              <a:gd name="connsiteX5" fmla="*/ 3799131 w 6087528"/>
              <a:gd name="connsiteY5" fmla="*/ 2712720 h 5425440"/>
              <a:gd name="connsiteX6" fmla="*/ 2712720 w 6087528"/>
              <a:gd name="connsiteY6" fmla="*/ 0 h 5425440"/>
              <a:gd name="connsiteX7" fmla="*/ 6087528 w 6087528"/>
              <a:gd name="connsiteY7" fmla="*/ 0 h 5425440"/>
              <a:gd name="connsiteX8" fmla="*/ 3374808 w 6087528"/>
              <a:gd name="connsiteY8" fmla="*/ 2712720 h 5425440"/>
              <a:gd name="connsiteX9" fmla="*/ 6087528 w 6087528"/>
              <a:gd name="connsiteY9" fmla="*/ 5425440 h 5425440"/>
              <a:gd name="connsiteX10" fmla="*/ 2712720 w 6087528"/>
              <a:gd name="connsiteY10" fmla="*/ 5425440 h 5425440"/>
              <a:gd name="connsiteX11" fmla="*/ 0 w 6087528"/>
              <a:gd name="connsiteY11" fmla="*/ 2712720 h 54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87528" h="5425440">
                <a:moveTo>
                  <a:pt x="4637331" y="1874520"/>
                </a:moveTo>
                <a:lnTo>
                  <a:pt x="5680109" y="1874520"/>
                </a:lnTo>
                <a:lnTo>
                  <a:pt x="4841909" y="2712720"/>
                </a:lnTo>
                <a:lnTo>
                  <a:pt x="5680109" y="3550920"/>
                </a:lnTo>
                <a:lnTo>
                  <a:pt x="4637331" y="3550920"/>
                </a:lnTo>
                <a:lnTo>
                  <a:pt x="3799131" y="2712720"/>
                </a:lnTo>
                <a:close/>
                <a:moveTo>
                  <a:pt x="2712720" y="0"/>
                </a:moveTo>
                <a:lnTo>
                  <a:pt x="6087528" y="0"/>
                </a:lnTo>
                <a:lnTo>
                  <a:pt x="3374808" y="2712720"/>
                </a:lnTo>
                <a:lnTo>
                  <a:pt x="6087528" y="5425440"/>
                </a:lnTo>
                <a:lnTo>
                  <a:pt x="2712720" y="5425440"/>
                </a:lnTo>
                <a:lnTo>
                  <a:pt x="0" y="271272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CB57A-44CB-4791-B60B-777D21ADD5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39584" y="1258824"/>
            <a:ext cx="4742688" cy="4700016"/>
          </a:xfrm>
          <a:custGeom>
            <a:avLst/>
            <a:gdLst>
              <a:gd name="connsiteX0" fmla="*/ 4637331 w 6087528"/>
              <a:gd name="connsiteY0" fmla="*/ 1874520 h 5425440"/>
              <a:gd name="connsiteX1" fmla="*/ 5680109 w 6087528"/>
              <a:gd name="connsiteY1" fmla="*/ 1874520 h 5425440"/>
              <a:gd name="connsiteX2" fmla="*/ 4841909 w 6087528"/>
              <a:gd name="connsiteY2" fmla="*/ 2712720 h 5425440"/>
              <a:gd name="connsiteX3" fmla="*/ 5680109 w 6087528"/>
              <a:gd name="connsiteY3" fmla="*/ 3550920 h 5425440"/>
              <a:gd name="connsiteX4" fmla="*/ 4637331 w 6087528"/>
              <a:gd name="connsiteY4" fmla="*/ 3550920 h 5425440"/>
              <a:gd name="connsiteX5" fmla="*/ 3799131 w 6087528"/>
              <a:gd name="connsiteY5" fmla="*/ 2712720 h 5425440"/>
              <a:gd name="connsiteX6" fmla="*/ 2712720 w 6087528"/>
              <a:gd name="connsiteY6" fmla="*/ 0 h 5425440"/>
              <a:gd name="connsiteX7" fmla="*/ 6087528 w 6087528"/>
              <a:gd name="connsiteY7" fmla="*/ 0 h 5425440"/>
              <a:gd name="connsiteX8" fmla="*/ 3374808 w 6087528"/>
              <a:gd name="connsiteY8" fmla="*/ 2712720 h 5425440"/>
              <a:gd name="connsiteX9" fmla="*/ 6087528 w 6087528"/>
              <a:gd name="connsiteY9" fmla="*/ 5425440 h 5425440"/>
              <a:gd name="connsiteX10" fmla="*/ 2712720 w 6087528"/>
              <a:gd name="connsiteY10" fmla="*/ 5425440 h 5425440"/>
              <a:gd name="connsiteX11" fmla="*/ 0 w 6087528"/>
              <a:gd name="connsiteY11" fmla="*/ 2712720 h 54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87528" h="5425440">
                <a:moveTo>
                  <a:pt x="4637331" y="1874520"/>
                </a:moveTo>
                <a:lnTo>
                  <a:pt x="5680109" y="1874520"/>
                </a:lnTo>
                <a:lnTo>
                  <a:pt x="4841909" y="2712720"/>
                </a:lnTo>
                <a:lnTo>
                  <a:pt x="5680109" y="3550920"/>
                </a:lnTo>
                <a:lnTo>
                  <a:pt x="4637331" y="3550920"/>
                </a:lnTo>
                <a:lnTo>
                  <a:pt x="3799131" y="2712720"/>
                </a:lnTo>
                <a:close/>
                <a:moveTo>
                  <a:pt x="2712720" y="0"/>
                </a:moveTo>
                <a:lnTo>
                  <a:pt x="6087528" y="0"/>
                </a:lnTo>
                <a:lnTo>
                  <a:pt x="3374808" y="2712720"/>
                </a:lnTo>
                <a:lnTo>
                  <a:pt x="6087528" y="5425440"/>
                </a:lnTo>
                <a:lnTo>
                  <a:pt x="2712720" y="5425440"/>
                </a:lnTo>
                <a:lnTo>
                  <a:pt x="0" y="2712720"/>
                </a:ln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5BA8EC-F863-45B6-AE84-F3F9EA753B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9368" y="2492629"/>
            <a:ext cx="5759124" cy="346621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291E005-B4BA-48AC-AF00-6DEA7F0C9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368" y="538861"/>
            <a:ext cx="7905127" cy="719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E332E5-1265-491A-91E0-E3176D5F1488}"/>
              </a:ext>
            </a:extLst>
          </p:cNvPr>
          <p:cNvSpPr txBox="1"/>
          <p:nvPr userDrawn="1"/>
        </p:nvSpPr>
        <p:spPr>
          <a:xfrm>
            <a:off x="1039368" y="1591863"/>
            <a:ext cx="6092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At the end of the course, delegates should be able to:</a:t>
            </a:r>
          </a:p>
        </p:txBody>
      </p:sp>
    </p:spTree>
    <p:extLst>
      <p:ext uri="{BB962C8B-B14F-4D97-AF65-F5344CB8AC3E}">
        <p14:creationId xmlns:p14="http://schemas.microsoft.com/office/powerpoint/2010/main" val="23088321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Objectives (Train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5FBFAA0-7C9F-4339-A727-4485F4C48D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39584" y="1078992"/>
            <a:ext cx="4742688" cy="4700016"/>
          </a:xfrm>
          <a:custGeom>
            <a:avLst/>
            <a:gdLst>
              <a:gd name="connsiteX0" fmla="*/ 4637331 w 6087528"/>
              <a:gd name="connsiteY0" fmla="*/ 1874520 h 5425440"/>
              <a:gd name="connsiteX1" fmla="*/ 5680109 w 6087528"/>
              <a:gd name="connsiteY1" fmla="*/ 1874520 h 5425440"/>
              <a:gd name="connsiteX2" fmla="*/ 4841909 w 6087528"/>
              <a:gd name="connsiteY2" fmla="*/ 2712720 h 5425440"/>
              <a:gd name="connsiteX3" fmla="*/ 5680109 w 6087528"/>
              <a:gd name="connsiteY3" fmla="*/ 3550920 h 5425440"/>
              <a:gd name="connsiteX4" fmla="*/ 4637331 w 6087528"/>
              <a:gd name="connsiteY4" fmla="*/ 3550920 h 5425440"/>
              <a:gd name="connsiteX5" fmla="*/ 3799131 w 6087528"/>
              <a:gd name="connsiteY5" fmla="*/ 2712720 h 5425440"/>
              <a:gd name="connsiteX6" fmla="*/ 2712720 w 6087528"/>
              <a:gd name="connsiteY6" fmla="*/ 0 h 5425440"/>
              <a:gd name="connsiteX7" fmla="*/ 6087528 w 6087528"/>
              <a:gd name="connsiteY7" fmla="*/ 0 h 5425440"/>
              <a:gd name="connsiteX8" fmla="*/ 3374808 w 6087528"/>
              <a:gd name="connsiteY8" fmla="*/ 2712720 h 5425440"/>
              <a:gd name="connsiteX9" fmla="*/ 6087528 w 6087528"/>
              <a:gd name="connsiteY9" fmla="*/ 5425440 h 5425440"/>
              <a:gd name="connsiteX10" fmla="*/ 2712720 w 6087528"/>
              <a:gd name="connsiteY10" fmla="*/ 5425440 h 5425440"/>
              <a:gd name="connsiteX11" fmla="*/ 0 w 6087528"/>
              <a:gd name="connsiteY11" fmla="*/ 2712720 h 54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87528" h="5425440">
                <a:moveTo>
                  <a:pt x="4637331" y="1874520"/>
                </a:moveTo>
                <a:lnTo>
                  <a:pt x="5680109" y="1874520"/>
                </a:lnTo>
                <a:lnTo>
                  <a:pt x="4841909" y="2712720"/>
                </a:lnTo>
                <a:lnTo>
                  <a:pt x="5680109" y="3550920"/>
                </a:lnTo>
                <a:lnTo>
                  <a:pt x="4637331" y="3550920"/>
                </a:lnTo>
                <a:lnTo>
                  <a:pt x="3799131" y="2712720"/>
                </a:lnTo>
                <a:close/>
                <a:moveTo>
                  <a:pt x="2712720" y="0"/>
                </a:moveTo>
                <a:lnTo>
                  <a:pt x="6087528" y="0"/>
                </a:lnTo>
                <a:lnTo>
                  <a:pt x="3374808" y="2712720"/>
                </a:lnTo>
                <a:lnTo>
                  <a:pt x="6087528" y="5425440"/>
                </a:lnTo>
                <a:lnTo>
                  <a:pt x="2712720" y="5425440"/>
                </a:lnTo>
                <a:lnTo>
                  <a:pt x="0" y="271272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CB57A-44CB-4791-B60B-777D21ADD5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39584" y="1258824"/>
            <a:ext cx="4742688" cy="4700016"/>
          </a:xfrm>
          <a:custGeom>
            <a:avLst/>
            <a:gdLst>
              <a:gd name="connsiteX0" fmla="*/ 4637331 w 6087528"/>
              <a:gd name="connsiteY0" fmla="*/ 1874520 h 5425440"/>
              <a:gd name="connsiteX1" fmla="*/ 5680109 w 6087528"/>
              <a:gd name="connsiteY1" fmla="*/ 1874520 h 5425440"/>
              <a:gd name="connsiteX2" fmla="*/ 4841909 w 6087528"/>
              <a:gd name="connsiteY2" fmla="*/ 2712720 h 5425440"/>
              <a:gd name="connsiteX3" fmla="*/ 5680109 w 6087528"/>
              <a:gd name="connsiteY3" fmla="*/ 3550920 h 5425440"/>
              <a:gd name="connsiteX4" fmla="*/ 4637331 w 6087528"/>
              <a:gd name="connsiteY4" fmla="*/ 3550920 h 5425440"/>
              <a:gd name="connsiteX5" fmla="*/ 3799131 w 6087528"/>
              <a:gd name="connsiteY5" fmla="*/ 2712720 h 5425440"/>
              <a:gd name="connsiteX6" fmla="*/ 2712720 w 6087528"/>
              <a:gd name="connsiteY6" fmla="*/ 0 h 5425440"/>
              <a:gd name="connsiteX7" fmla="*/ 6087528 w 6087528"/>
              <a:gd name="connsiteY7" fmla="*/ 0 h 5425440"/>
              <a:gd name="connsiteX8" fmla="*/ 3374808 w 6087528"/>
              <a:gd name="connsiteY8" fmla="*/ 2712720 h 5425440"/>
              <a:gd name="connsiteX9" fmla="*/ 6087528 w 6087528"/>
              <a:gd name="connsiteY9" fmla="*/ 5425440 h 5425440"/>
              <a:gd name="connsiteX10" fmla="*/ 2712720 w 6087528"/>
              <a:gd name="connsiteY10" fmla="*/ 5425440 h 5425440"/>
              <a:gd name="connsiteX11" fmla="*/ 0 w 6087528"/>
              <a:gd name="connsiteY11" fmla="*/ 2712720 h 54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87528" h="5425440">
                <a:moveTo>
                  <a:pt x="4637331" y="1874520"/>
                </a:moveTo>
                <a:lnTo>
                  <a:pt x="5680109" y="1874520"/>
                </a:lnTo>
                <a:lnTo>
                  <a:pt x="4841909" y="2712720"/>
                </a:lnTo>
                <a:lnTo>
                  <a:pt x="5680109" y="3550920"/>
                </a:lnTo>
                <a:lnTo>
                  <a:pt x="4637331" y="3550920"/>
                </a:lnTo>
                <a:lnTo>
                  <a:pt x="3799131" y="2712720"/>
                </a:lnTo>
                <a:close/>
                <a:moveTo>
                  <a:pt x="2712720" y="0"/>
                </a:moveTo>
                <a:lnTo>
                  <a:pt x="6087528" y="0"/>
                </a:lnTo>
                <a:lnTo>
                  <a:pt x="3374808" y="2712720"/>
                </a:lnTo>
                <a:lnTo>
                  <a:pt x="6087528" y="5425440"/>
                </a:lnTo>
                <a:lnTo>
                  <a:pt x="2712720" y="5425440"/>
                </a:lnTo>
                <a:lnTo>
                  <a:pt x="0" y="2712720"/>
                </a:ln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5BA8EC-F863-45B6-AE84-F3F9EA753B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9368" y="2179793"/>
            <a:ext cx="5771824" cy="346621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2pPr>
            <a:lvl3pPr marL="990600" marR="0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 sz="2400"/>
            </a:lvl3pPr>
            <a:lvl4pPr marL="12573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 sz="2400"/>
            </a:lvl4pPr>
            <a:lvl5pPr marL="15240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90600" marR="0" lvl="2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57300" marR="0" lvl="3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24000" marR="0" lvl="4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E332E5-1265-491A-91E0-E3176D5F1488}"/>
              </a:ext>
            </a:extLst>
          </p:cNvPr>
          <p:cNvSpPr txBox="1"/>
          <p:nvPr userDrawn="1"/>
        </p:nvSpPr>
        <p:spPr>
          <a:xfrm>
            <a:off x="1039368" y="1554978"/>
            <a:ext cx="609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Delegates should now be able to:</a:t>
            </a: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95325BEC-BB3B-484A-B491-585E96F86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368" y="538861"/>
            <a:ext cx="7905127" cy="719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575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(Qua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5FBFAA0-7C9F-4339-A727-4485F4C48D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39584" y="1164336"/>
            <a:ext cx="4742688" cy="4700016"/>
          </a:xfrm>
          <a:custGeom>
            <a:avLst/>
            <a:gdLst>
              <a:gd name="connsiteX0" fmla="*/ 4637331 w 6087528"/>
              <a:gd name="connsiteY0" fmla="*/ 1874520 h 5425440"/>
              <a:gd name="connsiteX1" fmla="*/ 5680109 w 6087528"/>
              <a:gd name="connsiteY1" fmla="*/ 1874520 h 5425440"/>
              <a:gd name="connsiteX2" fmla="*/ 4841909 w 6087528"/>
              <a:gd name="connsiteY2" fmla="*/ 2712720 h 5425440"/>
              <a:gd name="connsiteX3" fmla="*/ 5680109 w 6087528"/>
              <a:gd name="connsiteY3" fmla="*/ 3550920 h 5425440"/>
              <a:gd name="connsiteX4" fmla="*/ 4637331 w 6087528"/>
              <a:gd name="connsiteY4" fmla="*/ 3550920 h 5425440"/>
              <a:gd name="connsiteX5" fmla="*/ 3799131 w 6087528"/>
              <a:gd name="connsiteY5" fmla="*/ 2712720 h 5425440"/>
              <a:gd name="connsiteX6" fmla="*/ 2712720 w 6087528"/>
              <a:gd name="connsiteY6" fmla="*/ 0 h 5425440"/>
              <a:gd name="connsiteX7" fmla="*/ 6087528 w 6087528"/>
              <a:gd name="connsiteY7" fmla="*/ 0 h 5425440"/>
              <a:gd name="connsiteX8" fmla="*/ 3374808 w 6087528"/>
              <a:gd name="connsiteY8" fmla="*/ 2712720 h 5425440"/>
              <a:gd name="connsiteX9" fmla="*/ 6087528 w 6087528"/>
              <a:gd name="connsiteY9" fmla="*/ 5425440 h 5425440"/>
              <a:gd name="connsiteX10" fmla="*/ 2712720 w 6087528"/>
              <a:gd name="connsiteY10" fmla="*/ 5425440 h 5425440"/>
              <a:gd name="connsiteX11" fmla="*/ 0 w 6087528"/>
              <a:gd name="connsiteY11" fmla="*/ 2712720 h 54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87528" h="5425440">
                <a:moveTo>
                  <a:pt x="4637331" y="1874520"/>
                </a:moveTo>
                <a:lnTo>
                  <a:pt x="5680109" y="1874520"/>
                </a:lnTo>
                <a:lnTo>
                  <a:pt x="4841909" y="2712720"/>
                </a:lnTo>
                <a:lnTo>
                  <a:pt x="5680109" y="3550920"/>
                </a:lnTo>
                <a:lnTo>
                  <a:pt x="4637331" y="3550920"/>
                </a:lnTo>
                <a:lnTo>
                  <a:pt x="3799131" y="2712720"/>
                </a:lnTo>
                <a:close/>
                <a:moveTo>
                  <a:pt x="2712720" y="0"/>
                </a:moveTo>
                <a:lnTo>
                  <a:pt x="6087528" y="0"/>
                </a:lnTo>
                <a:lnTo>
                  <a:pt x="3374808" y="2712720"/>
                </a:lnTo>
                <a:lnTo>
                  <a:pt x="6087528" y="5425440"/>
                </a:lnTo>
                <a:lnTo>
                  <a:pt x="2712720" y="5425440"/>
                </a:lnTo>
                <a:lnTo>
                  <a:pt x="0" y="271272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CB57A-44CB-4791-B60B-777D21ADD5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39584" y="1258824"/>
            <a:ext cx="4742688" cy="4700016"/>
          </a:xfrm>
          <a:custGeom>
            <a:avLst/>
            <a:gdLst>
              <a:gd name="connsiteX0" fmla="*/ 4637331 w 6087528"/>
              <a:gd name="connsiteY0" fmla="*/ 1874520 h 5425440"/>
              <a:gd name="connsiteX1" fmla="*/ 5680109 w 6087528"/>
              <a:gd name="connsiteY1" fmla="*/ 1874520 h 5425440"/>
              <a:gd name="connsiteX2" fmla="*/ 4841909 w 6087528"/>
              <a:gd name="connsiteY2" fmla="*/ 2712720 h 5425440"/>
              <a:gd name="connsiteX3" fmla="*/ 5680109 w 6087528"/>
              <a:gd name="connsiteY3" fmla="*/ 3550920 h 5425440"/>
              <a:gd name="connsiteX4" fmla="*/ 4637331 w 6087528"/>
              <a:gd name="connsiteY4" fmla="*/ 3550920 h 5425440"/>
              <a:gd name="connsiteX5" fmla="*/ 3799131 w 6087528"/>
              <a:gd name="connsiteY5" fmla="*/ 2712720 h 5425440"/>
              <a:gd name="connsiteX6" fmla="*/ 2712720 w 6087528"/>
              <a:gd name="connsiteY6" fmla="*/ 0 h 5425440"/>
              <a:gd name="connsiteX7" fmla="*/ 6087528 w 6087528"/>
              <a:gd name="connsiteY7" fmla="*/ 0 h 5425440"/>
              <a:gd name="connsiteX8" fmla="*/ 3374808 w 6087528"/>
              <a:gd name="connsiteY8" fmla="*/ 2712720 h 5425440"/>
              <a:gd name="connsiteX9" fmla="*/ 6087528 w 6087528"/>
              <a:gd name="connsiteY9" fmla="*/ 5425440 h 5425440"/>
              <a:gd name="connsiteX10" fmla="*/ 2712720 w 6087528"/>
              <a:gd name="connsiteY10" fmla="*/ 5425440 h 5425440"/>
              <a:gd name="connsiteX11" fmla="*/ 0 w 6087528"/>
              <a:gd name="connsiteY11" fmla="*/ 2712720 h 54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87528" h="5425440">
                <a:moveTo>
                  <a:pt x="4637331" y="1874520"/>
                </a:moveTo>
                <a:lnTo>
                  <a:pt x="5680109" y="1874520"/>
                </a:lnTo>
                <a:lnTo>
                  <a:pt x="4841909" y="2712720"/>
                </a:lnTo>
                <a:lnTo>
                  <a:pt x="5680109" y="3550920"/>
                </a:lnTo>
                <a:lnTo>
                  <a:pt x="4637331" y="3550920"/>
                </a:lnTo>
                <a:lnTo>
                  <a:pt x="3799131" y="2712720"/>
                </a:lnTo>
                <a:close/>
                <a:moveTo>
                  <a:pt x="2712720" y="0"/>
                </a:moveTo>
                <a:lnTo>
                  <a:pt x="6087528" y="0"/>
                </a:lnTo>
                <a:lnTo>
                  <a:pt x="3374808" y="2712720"/>
                </a:lnTo>
                <a:lnTo>
                  <a:pt x="6087528" y="5425440"/>
                </a:lnTo>
                <a:lnTo>
                  <a:pt x="2712720" y="5425440"/>
                </a:lnTo>
                <a:lnTo>
                  <a:pt x="0" y="2712720"/>
                </a:ln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5BA8EC-F863-45B6-AE84-F3F9EA753B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9368" y="1658112"/>
            <a:ext cx="6099369" cy="44744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4B6B218-445A-4C10-97DF-50C67E8E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368" y="538861"/>
            <a:ext cx="7905127" cy="719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157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(Qua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5FBFAA0-7C9F-4339-A727-4485F4C48D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39584" y="1164336"/>
            <a:ext cx="4742688" cy="4700016"/>
          </a:xfrm>
          <a:custGeom>
            <a:avLst/>
            <a:gdLst>
              <a:gd name="connsiteX0" fmla="*/ 4637331 w 6087528"/>
              <a:gd name="connsiteY0" fmla="*/ 1874520 h 5425440"/>
              <a:gd name="connsiteX1" fmla="*/ 5680109 w 6087528"/>
              <a:gd name="connsiteY1" fmla="*/ 1874520 h 5425440"/>
              <a:gd name="connsiteX2" fmla="*/ 4841909 w 6087528"/>
              <a:gd name="connsiteY2" fmla="*/ 2712720 h 5425440"/>
              <a:gd name="connsiteX3" fmla="*/ 5680109 w 6087528"/>
              <a:gd name="connsiteY3" fmla="*/ 3550920 h 5425440"/>
              <a:gd name="connsiteX4" fmla="*/ 4637331 w 6087528"/>
              <a:gd name="connsiteY4" fmla="*/ 3550920 h 5425440"/>
              <a:gd name="connsiteX5" fmla="*/ 3799131 w 6087528"/>
              <a:gd name="connsiteY5" fmla="*/ 2712720 h 5425440"/>
              <a:gd name="connsiteX6" fmla="*/ 2712720 w 6087528"/>
              <a:gd name="connsiteY6" fmla="*/ 0 h 5425440"/>
              <a:gd name="connsiteX7" fmla="*/ 6087528 w 6087528"/>
              <a:gd name="connsiteY7" fmla="*/ 0 h 5425440"/>
              <a:gd name="connsiteX8" fmla="*/ 3374808 w 6087528"/>
              <a:gd name="connsiteY8" fmla="*/ 2712720 h 5425440"/>
              <a:gd name="connsiteX9" fmla="*/ 6087528 w 6087528"/>
              <a:gd name="connsiteY9" fmla="*/ 5425440 h 5425440"/>
              <a:gd name="connsiteX10" fmla="*/ 2712720 w 6087528"/>
              <a:gd name="connsiteY10" fmla="*/ 5425440 h 5425440"/>
              <a:gd name="connsiteX11" fmla="*/ 0 w 6087528"/>
              <a:gd name="connsiteY11" fmla="*/ 2712720 h 54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87528" h="5425440">
                <a:moveTo>
                  <a:pt x="4637331" y="1874520"/>
                </a:moveTo>
                <a:lnTo>
                  <a:pt x="5680109" y="1874520"/>
                </a:lnTo>
                <a:lnTo>
                  <a:pt x="4841909" y="2712720"/>
                </a:lnTo>
                <a:lnTo>
                  <a:pt x="5680109" y="3550920"/>
                </a:lnTo>
                <a:lnTo>
                  <a:pt x="4637331" y="3550920"/>
                </a:lnTo>
                <a:lnTo>
                  <a:pt x="3799131" y="2712720"/>
                </a:lnTo>
                <a:close/>
                <a:moveTo>
                  <a:pt x="2712720" y="0"/>
                </a:moveTo>
                <a:lnTo>
                  <a:pt x="6087528" y="0"/>
                </a:lnTo>
                <a:lnTo>
                  <a:pt x="3374808" y="2712720"/>
                </a:lnTo>
                <a:lnTo>
                  <a:pt x="6087528" y="5425440"/>
                </a:lnTo>
                <a:lnTo>
                  <a:pt x="2712720" y="5425440"/>
                </a:lnTo>
                <a:lnTo>
                  <a:pt x="0" y="271272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CB57A-44CB-4791-B60B-777D21ADD5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39584" y="1258824"/>
            <a:ext cx="4742688" cy="4700016"/>
          </a:xfrm>
          <a:custGeom>
            <a:avLst/>
            <a:gdLst>
              <a:gd name="connsiteX0" fmla="*/ 4637331 w 6087528"/>
              <a:gd name="connsiteY0" fmla="*/ 1874520 h 5425440"/>
              <a:gd name="connsiteX1" fmla="*/ 5680109 w 6087528"/>
              <a:gd name="connsiteY1" fmla="*/ 1874520 h 5425440"/>
              <a:gd name="connsiteX2" fmla="*/ 4841909 w 6087528"/>
              <a:gd name="connsiteY2" fmla="*/ 2712720 h 5425440"/>
              <a:gd name="connsiteX3" fmla="*/ 5680109 w 6087528"/>
              <a:gd name="connsiteY3" fmla="*/ 3550920 h 5425440"/>
              <a:gd name="connsiteX4" fmla="*/ 4637331 w 6087528"/>
              <a:gd name="connsiteY4" fmla="*/ 3550920 h 5425440"/>
              <a:gd name="connsiteX5" fmla="*/ 3799131 w 6087528"/>
              <a:gd name="connsiteY5" fmla="*/ 2712720 h 5425440"/>
              <a:gd name="connsiteX6" fmla="*/ 2712720 w 6087528"/>
              <a:gd name="connsiteY6" fmla="*/ 0 h 5425440"/>
              <a:gd name="connsiteX7" fmla="*/ 6087528 w 6087528"/>
              <a:gd name="connsiteY7" fmla="*/ 0 h 5425440"/>
              <a:gd name="connsiteX8" fmla="*/ 3374808 w 6087528"/>
              <a:gd name="connsiteY8" fmla="*/ 2712720 h 5425440"/>
              <a:gd name="connsiteX9" fmla="*/ 6087528 w 6087528"/>
              <a:gd name="connsiteY9" fmla="*/ 5425440 h 5425440"/>
              <a:gd name="connsiteX10" fmla="*/ 2712720 w 6087528"/>
              <a:gd name="connsiteY10" fmla="*/ 5425440 h 5425440"/>
              <a:gd name="connsiteX11" fmla="*/ 0 w 6087528"/>
              <a:gd name="connsiteY11" fmla="*/ 2712720 h 54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87528" h="5425440">
                <a:moveTo>
                  <a:pt x="4637331" y="1874520"/>
                </a:moveTo>
                <a:lnTo>
                  <a:pt x="5680109" y="1874520"/>
                </a:lnTo>
                <a:lnTo>
                  <a:pt x="4841909" y="2712720"/>
                </a:lnTo>
                <a:lnTo>
                  <a:pt x="5680109" y="3550920"/>
                </a:lnTo>
                <a:lnTo>
                  <a:pt x="4637331" y="3550920"/>
                </a:lnTo>
                <a:lnTo>
                  <a:pt x="3799131" y="2712720"/>
                </a:lnTo>
                <a:close/>
                <a:moveTo>
                  <a:pt x="2712720" y="0"/>
                </a:moveTo>
                <a:lnTo>
                  <a:pt x="6087528" y="0"/>
                </a:lnTo>
                <a:lnTo>
                  <a:pt x="3374808" y="2712720"/>
                </a:lnTo>
                <a:lnTo>
                  <a:pt x="6087528" y="5425440"/>
                </a:lnTo>
                <a:lnTo>
                  <a:pt x="2712720" y="5425440"/>
                </a:lnTo>
                <a:lnTo>
                  <a:pt x="0" y="2712720"/>
                </a:ln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5BA8EC-F863-45B6-AE84-F3F9EA753B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9368" y="1658112"/>
            <a:ext cx="6099369" cy="44744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4B6B218-445A-4C10-97DF-50C67E8E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368" y="538861"/>
            <a:ext cx="7905127" cy="719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320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5">
            <a:extLst>
              <a:ext uri="{FF2B5EF4-FFF2-40B4-BE49-F238E27FC236}">
                <a16:creationId xmlns:a16="http://schemas.microsoft.com/office/drawing/2014/main" id="{01B6F983-0D1A-43B2-A4FE-37DCEBD900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48894" y="-1"/>
            <a:ext cx="6882908" cy="5755823"/>
          </a:xfrm>
          <a:custGeom>
            <a:avLst/>
            <a:gdLst>
              <a:gd name="connsiteX0" fmla="*/ 7383235 w 8461829"/>
              <a:gd name="connsiteY0" fmla="*/ 4600083 h 6357258"/>
              <a:gd name="connsiteX1" fmla="*/ 8461829 w 8461829"/>
              <a:gd name="connsiteY1" fmla="*/ 4600083 h 6357258"/>
              <a:gd name="connsiteX2" fmla="*/ 8461829 w 8461829"/>
              <a:gd name="connsiteY2" fmla="*/ 6357258 h 6357258"/>
              <a:gd name="connsiteX3" fmla="*/ 7383235 w 8461829"/>
              <a:gd name="connsiteY3" fmla="*/ 6357258 h 6357258"/>
              <a:gd name="connsiteX4" fmla="*/ 5347487 w 8461829"/>
              <a:gd name="connsiteY4" fmla="*/ 4600083 h 6357258"/>
              <a:gd name="connsiteX5" fmla="*/ 7104660 w 8461829"/>
              <a:gd name="connsiteY5" fmla="*/ 4600083 h 6357258"/>
              <a:gd name="connsiteX6" fmla="*/ 5347487 w 8461829"/>
              <a:gd name="connsiteY6" fmla="*/ 6357257 h 6357258"/>
              <a:gd name="connsiteX7" fmla="*/ 7268950 w 8461829"/>
              <a:gd name="connsiteY7" fmla="*/ 4600082 h 6357258"/>
              <a:gd name="connsiteX8" fmla="*/ 7268950 w 8461829"/>
              <a:gd name="connsiteY8" fmla="*/ 6357256 h 6357258"/>
              <a:gd name="connsiteX9" fmla="*/ 5511776 w 8461829"/>
              <a:gd name="connsiteY9" fmla="*/ 6357256 h 6357258"/>
              <a:gd name="connsiteX10" fmla="*/ 2118860 w 8461829"/>
              <a:gd name="connsiteY10" fmla="*/ 3242915 h 6357258"/>
              <a:gd name="connsiteX11" fmla="*/ 5233201 w 8461829"/>
              <a:gd name="connsiteY11" fmla="*/ 3242915 h 6357258"/>
              <a:gd name="connsiteX12" fmla="*/ 5233201 w 8461829"/>
              <a:gd name="connsiteY12" fmla="*/ 6357256 h 6357258"/>
              <a:gd name="connsiteX13" fmla="*/ 5347488 w 8461829"/>
              <a:gd name="connsiteY13" fmla="*/ 1364311 h 6357258"/>
              <a:gd name="connsiteX14" fmla="*/ 8461829 w 8461829"/>
              <a:gd name="connsiteY14" fmla="*/ 4478652 h 6357258"/>
              <a:gd name="connsiteX15" fmla="*/ 5347488 w 8461829"/>
              <a:gd name="connsiteY15" fmla="*/ 4478652 h 6357258"/>
              <a:gd name="connsiteX16" fmla="*/ 2304576 w 8461829"/>
              <a:gd name="connsiteY16" fmla="*/ 7143 h 6357258"/>
              <a:gd name="connsiteX17" fmla="*/ 3959805 w 8461829"/>
              <a:gd name="connsiteY17" fmla="*/ 7143 h 6357258"/>
              <a:gd name="connsiteX18" fmla="*/ 5233200 w 8461829"/>
              <a:gd name="connsiteY18" fmla="*/ 1265009 h 6357258"/>
              <a:gd name="connsiteX19" fmla="*/ 5233200 w 8461829"/>
              <a:gd name="connsiteY19" fmla="*/ 2900053 h 6357258"/>
              <a:gd name="connsiteX20" fmla="*/ 2118860 w 8461829"/>
              <a:gd name="connsiteY20" fmla="*/ 1 h 6357258"/>
              <a:gd name="connsiteX21" fmla="*/ 5233201 w 8461829"/>
              <a:gd name="connsiteY21" fmla="*/ 3114341 h 6357258"/>
              <a:gd name="connsiteX22" fmla="*/ 2118860 w 8461829"/>
              <a:gd name="connsiteY22" fmla="*/ 3114341 h 6357258"/>
              <a:gd name="connsiteX23" fmla="*/ 4154609 w 8461829"/>
              <a:gd name="connsiteY23" fmla="*/ 0 h 6357258"/>
              <a:gd name="connsiteX24" fmla="*/ 8461828 w 8461829"/>
              <a:gd name="connsiteY24" fmla="*/ 0 h 6357258"/>
              <a:gd name="connsiteX25" fmla="*/ 8461828 w 8461829"/>
              <a:gd name="connsiteY25" fmla="*/ 4307220 h 6357258"/>
              <a:gd name="connsiteX26" fmla="*/ 0 w 8461829"/>
              <a:gd name="connsiteY26" fmla="*/ 0 h 6357258"/>
              <a:gd name="connsiteX27" fmla="*/ 1988457 w 8461829"/>
              <a:gd name="connsiteY27" fmla="*/ 0 h 6357258"/>
              <a:gd name="connsiteX28" fmla="*/ 1988457 w 8461829"/>
              <a:gd name="connsiteY28" fmla="*/ 1988457 h 635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461829" h="6357258">
                <a:moveTo>
                  <a:pt x="7383235" y="4600083"/>
                </a:moveTo>
                <a:lnTo>
                  <a:pt x="8461829" y="4600083"/>
                </a:lnTo>
                <a:lnTo>
                  <a:pt x="8461829" y="6357258"/>
                </a:lnTo>
                <a:lnTo>
                  <a:pt x="7383235" y="6357258"/>
                </a:lnTo>
                <a:close/>
                <a:moveTo>
                  <a:pt x="5347487" y="4600083"/>
                </a:moveTo>
                <a:lnTo>
                  <a:pt x="7104660" y="4600083"/>
                </a:lnTo>
                <a:lnTo>
                  <a:pt x="5347487" y="6357257"/>
                </a:lnTo>
                <a:close/>
                <a:moveTo>
                  <a:pt x="7268950" y="4600082"/>
                </a:moveTo>
                <a:lnTo>
                  <a:pt x="7268950" y="6357256"/>
                </a:lnTo>
                <a:lnTo>
                  <a:pt x="5511776" y="6357256"/>
                </a:lnTo>
                <a:close/>
                <a:moveTo>
                  <a:pt x="2118860" y="3242915"/>
                </a:moveTo>
                <a:lnTo>
                  <a:pt x="5233201" y="3242915"/>
                </a:lnTo>
                <a:lnTo>
                  <a:pt x="5233201" y="6357256"/>
                </a:lnTo>
                <a:close/>
                <a:moveTo>
                  <a:pt x="5347488" y="1364311"/>
                </a:moveTo>
                <a:lnTo>
                  <a:pt x="8461829" y="4478652"/>
                </a:lnTo>
                <a:lnTo>
                  <a:pt x="5347488" y="4478652"/>
                </a:lnTo>
                <a:close/>
                <a:moveTo>
                  <a:pt x="2304576" y="7143"/>
                </a:moveTo>
                <a:lnTo>
                  <a:pt x="3959805" y="7143"/>
                </a:lnTo>
                <a:lnTo>
                  <a:pt x="5233200" y="1265009"/>
                </a:lnTo>
                <a:lnTo>
                  <a:pt x="5233200" y="2900053"/>
                </a:lnTo>
                <a:close/>
                <a:moveTo>
                  <a:pt x="2118860" y="1"/>
                </a:moveTo>
                <a:lnTo>
                  <a:pt x="5233201" y="3114341"/>
                </a:lnTo>
                <a:lnTo>
                  <a:pt x="2118860" y="3114341"/>
                </a:lnTo>
                <a:close/>
                <a:moveTo>
                  <a:pt x="4154609" y="0"/>
                </a:moveTo>
                <a:lnTo>
                  <a:pt x="8461828" y="0"/>
                </a:lnTo>
                <a:lnTo>
                  <a:pt x="8461828" y="4307220"/>
                </a:lnTo>
                <a:close/>
                <a:moveTo>
                  <a:pt x="0" y="0"/>
                </a:moveTo>
                <a:lnTo>
                  <a:pt x="1988457" y="0"/>
                </a:lnTo>
                <a:lnTo>
                  <a:pt x="1988457" y="19884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>
                <a:solidFill>
                  <a:srgbClr val="DCDCDC"/>
                </a:solidFill>
              </a:defRPr>
            </a:lvl1pPr>
          </a:lstStyle>
          <a:p>
            <a:endParaRPr lang="id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7455D4-487A-4F64-8A6E-4A3CB5D7F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383" y="520987"/>
            <a:ext cx="4529649" cy="74284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33861F-1BFB-4D9A-A672-E75CF1BEAA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7384" y="1635250"/>
            <a:ext cx="5413030" cy="4413250"/>
          </a:xfrm>
          <a:prstGeom prst="rect">
            <a:avLst/>
          </a:prstGeom>
        </p:spPr>
        <p:txBody>
          <a:bodyPr/>
          <a:lstStyle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990600" marR="0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lvl3pPr>
            <a:lvl4pPr marL="12573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lvl4pPr>
            <a:lvl5pPr marL="15240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90600" marR="0" lvl="2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57300" marR="0" lvl="3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24000" marR="0" lvl="4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Placeholder 6" descr="A close up of a watch&#10;&#10;Description automatically generated">
            <a:extLst>
              <a:ext uri="{FF2B5EF4-FFF2-40B4-BE49-F238E27FC236}">
                <a16:creationId xmlns:a16="http://schemas.microsoft.com/office/drawing/2014/main" id="{16CD9BA5-C136-334A-B994-5BBD4A601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1475" y="17463"/>
            <a:ext cx="6740525" cy="5756275"/>
          </a:xfrm>
          <a:custGeom>
            <a:avLst/>
            <a:gdLst>
              <a:gd name="connsiteX0" fmla="*/ 7383235 w 8461829"/>
              <a:gd name="connsiteY0" fmla="*/ 4600083 h 6357258"/>
              <a:gd name="connsiteX1" fmla="*/ 8461829 w 8461829"/>
              <a:gd name="connsiteY1" fmla="*/ 4600083 h 6357258"/>
              <a:gd name="connsiteX2" fmla="*/ 8461829 w 8461829"/>
              <a:gd name="connsiteY2" fmla="*/ 6357258 h 6357258"/>
              <a:gd name="connsiteX3" fmla="*/ 7383235 w 8461829"/>
              <a:gd name="connsiteY3" fmla="*/ 6357258 h 6357258"/>
              <a:gd name="connsiteX4" fmla="*/ 5347487 w 8461829"/>
              <a:gd name="connsiteY4" fmla="*/ 4600083 h 6357258"/>
              <a:gd name="connsiteX5" fmla="*/ 7104660 w 8461829"/>
              <a:gd name="connsiteY5" fmla="*/ 4600083 h 6357258"/>
              <a:gd name="connsiteX6" fmla="*/ 5347487 w 8461829"/>
              <a:gd name="connsiteY6" fmla="*/ 6357257 h 6357258"/>
              <a:gd name="connsiteX7" fmla="*/ 7268950 w 8461829"/>
              <a:gd name="connsiteY7" fmla="*/ 4600082 h 6357258"/>
              <a:gd name="connsiteX8" fmla="*/ 7268950 w 8461829"/>
              <a:gd name="connsiteY8" fmla="*/ 6357256 h 6357258"/>
              <a:gd name="connsiteX9" fmla="*/ 5511776 w 8461829"/>
              <a:gd name="connsiteY9" fmla="*/ 6357256 h 6357258"/>
              <a:gd name="connsiteX10" fmla="*/ 2118860 w 8461829"/>
              <a:gd name="connsiteY10" fmla="*/ 3242915 h 6357258"/>
              <a:gd name="connsiteX11" fmla="*/ 5233201 w 8461829"/>
              <a:gd name="connsiteY11" fmla="*/ 3242915 h 6357258"/>
              <a:gd name="connsiteX12" fmla="*/ 5233201 w 8461829"/>
              <a:gd name="connsiteY12" fmla="*/ 6357256 h 6357258"/>
              <a:gd name="connsiteX13" fmla="*/ 5347488 w 8461829"/>
              <a:gd name="connsiteY13" fmla="*/ 1364311 h 6357258"/>
              <a:gd name="connsiteX14" fmla="*/ 8461829 w 8461829"/>
              <a:gd name="connsiteY14" fmla="*/ 4478652 h 6357258"/>
              <a:gd name="connsiteX15" fmla="*/ 5347488 w 8461829"/>
              <a:gd name="connsiteY15" fmla="*/ 4478652 h 6357258"/>
              <a:gd name="connsiteX16" fmla="*/ 2304576 w 8461829"/>
              <a:gd name="connsiteY16" fmla="*/ 7143 h 6357258"/>
              <a:gd name="connsiteX17" fmla="*/ 3959805 w 8461829"/>
              <a:gd name="connsiteY17" fmla="*/ 7143 h 6357258"/>
              <a:gd name="connsiteX18" fmla="*/ 5233200 w 8461829"/>
              <a:gd name="connsiteY18" fmla="*/ 1265009 h 6357258"/>
              <a:gd name="connsiteX19" fmla="*/ 5233200 w 8461829"/>
              <a:gd name="connsiteY19" fmla="*/ 2900053 h 6357258"/>
              <a:gd name="connsiteX20" fmla="*/ 2118860 w 8461829"/>
              <a:gd name="connsiteY20" fmla="*/ 1 h 6357258"/>
              <a:gd name="connsiteX21" fmla="*/ 5233201 w 8461829"/>
              <a:gd name="connsiteY21" fmla="*/ 3114341 h 6357258"/>
              <a:gd name="connsiteX22" fmla="*/ 2118860 w 8461829"/>
              <a:gd name="connsiteY22" fmla="*/ 3114341 h 6357258"/>
              <a:gd name="connsiteX23" fmla="*/ 4154609 w 8461829"/>
              <a:gd name="connsiteY23" fmla="*/ 0 h 6357258"/>
              <a:gd name="connsiteX24" fmla="*/ 8461828 w 8461829"/>
              <a:gd name="connsiteY24" fmla="*/ 0 h 6357258"/>
              <a:gd name="connsiteX25" fmla="*/ 8461828 w 8461829"/>
              <a:gd name="connsiteY25" fmla="*/ 4307220 h 6357258"/>
              <a:gd name="connsiteX26" fmla="*/ 0 w 8461829"/>
              <a:gd name="connsiteY26" fmla="*/ 0 h 6357258"/>
              <a:gd name="connsiteX27" fmla="*/ 1988457 w 8461829"/>
              <a:gd name="connsiteY27" fmla="*/ 0 h 6357258"/>
              <a:gd name="connsiteX28" fmla="*/ 1988457 w 8461829"/>
              <a:gd name="connsiteY28" fmla="*/ 1988457 h 635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461829" h="6357258">
                <a:moveTo>
                  <a:pt x="7383235" y="4600083"/>
                </a:moveTo>
                <a:lnTo>
                  <a:pt x="8461829" y="4600083"/>
                </a:lnTo>
                <a:lnTo>
                  <a:pt x="8461829" y="6357258"/>
                </a:lnTo>
                <a:lnTo>
                  <a:pt x="7383235" y="6357258"/>
                </a:lnTo>
                <a:close/>
                <a:moveTo>
                  <a:pt x="5347487" y="4600083"/>
                </a:moveTo>
                <a:lnTo>
                  <a:pt x="7104660" y="4600083"/>
                </a:lnTo>
                <a:lnTo>
                  <a:pt x="5347487" y="6357257"/>
                </a:lnTo>
                <a:close/>
                <a:moveTo>
                  <a:pt x="7268950" y="4600082"/>
                </a:moveTo>
                <a:lnTo>
                  <a:pt x="7268950" y="6357256"/>
                </a:lnTo>
                <a:lnTo>
                  <a:pt x="5511776" y="6357256"/>
                </a:lnTo>
                <a:close/>
                <a:moveTo>
                  <a:pt x="2118860" y="3242915"/>
                </a:moveTo>
                <a:lnTo>
                  <a:pt x="5233201" y="3242915"/>
                </a:lnTo>
                <a:lnTo>
                  <a:pt x="5233201" y="6357256"/>
                </a:lnTo>
                <a:close/>
                <a:moveTo>
                  <a:pt x="5347488" y="1364311"/>
                </a:moveTo>
                <a:lnTo>
                  <a:pt x="8461829" y="4478652"/>
                </a:lnTo>
                <a:lnTo>
                  <a:pt x="5347488" y="4478652"/>
                </a:lnTo>
                <a:close/>
                <a:moveTo>
                  <a:pt x="2304576" y="7143"/>
                </a:moveTo>
                <a:lnTo>
                  <a:pt x="3959805" y="7143"/>
                </a:lnTo>
                <a:lnTo>
                  <a:pt x="5233200" y="1265009"/>
                </a:lnTo>
                <a:lnTo>
                  <a:pt x="5233200" y="2900053"/>
                </a:lnTo>
                <a:close/>
                <a:moveTo>
                  <a:pt x="2118860" y="1"/>
                </a:moveTo>
                <a:lnTo>
                  <a:pt x="5233201" y="3114341"/>
                </a:lnTo>
                <a:lnTo>
                  <a:pt x="2118860" y="3114341"/>
                </a:lnTo>
                <a:close/>
                <a:moveTo>
                  <a:pt x="4154609" y="0"/>
                </a:moveTo>
                <a:lnTo>
                  <a:pt x="8461828" y="0"/>
                </a:lnTo>
                <a:lnTo>
                  <a:pt x="8461828" y="4307220"/>
                </a:lnTo>
                <a:close/>
                <a:moveTo>
                  <a:pt x="0" y="0"/>
                </a:moveTo>
                <a:lnTo>
                  <a:pt x="1988457" y="0"/>
                </a:lnTo>
                <a:lnTo>
                  <a:pt x="1988457" y="1988457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9701880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Objectives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1DD12464-A874-45AD-88F1-0F6F22782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368" y="538861"/>
            <a:ext cx="10201718" cy="719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3F18097-F8BA-40EC-BD5E-B10931852E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9368" y="1645857"/>
            <a:ext cx="10201719" cy="4255071"/>
          </a:xfrm>
          <a:prstGeom prst="rect">
            <a:avLst/>
          </a:prstGeom>
        </p:spPr>
        <p:txBody>
          <a:bodyPr/>
          <a:lstStyle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990600" marR="0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lvl3pPr>
            <a:lvl4pPr marL="12573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lvl4pPr>
            <a:lvl5pPr marL="15240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90600" marR="0" lvl="2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57300" marR="0" lvl="3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24000" marR="0" lvl="4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8968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C6CEB3D-CBA7-4D30-B380-5B3A29743852}"/>
              </a:ext>
            </a:extLst>
          </p:cNvPr>
          <p:cNvSpPr/>
          <p:nvPr userDrawn="1"/>
        </p:nvSpPr>
        <p:spPr>
          <a:xfrm>
            <a:off x="68634" y="0"/>
            <a:ext cx="6915150" cy="6858000"/>
          </a:xfrm>
          <a:custGeom>
            <a:avLst/>
            <a:gdLst>
              <a:gd name="connsiteX0" fmla="*/ 0 w 6915150"/>
              <a:gd name="connsiteY0" fmla="*/ 0 h 6858000"/>
              <a:gd name="connsiteX1" fmla="*/ 161470 w 6915150"/>
              <a:gd name="connsiteY1" fmla="*/ 0 h 6858000"/>
              <a:gd name="connsiteX2" fmla="*/ 2247900 w 6915150"/>
              <a:gd name="connsiteY2" fmla="*/ 0 h 6858000"/>
              <a:gd name="connsiteX3" fmla="*/ 4486730 w 6915150"/>
              <a:gd name="connsiteY3" fmla="*/ 0 h 6858000"/>
              <a:gd name="connsiteX4" fmla="*/ 6915150 w 6915150"/>
              <a:gd name="connsiteY4" fmla="*/ 2428420 h 6858000"/>
              <a:gd name="connsiteX5" fmla="*/ 2485570 w 6915150"/>
              <a:gd name="connsiteY5" fmla="*/ 6858000 h 6858000"/>
              <a:gd name="connsiteX6" fmla="*/ 2162630 w 6915150"/>
              <a:gd name="connsiteY6" fmla="*/ 6858000 h 6858000"/>
              <a:gd name="connsiteX7" fmla="*/ 0 w 6915150"/>
              <a:gd name="connsiteY7" fmla="*/ 4695370 h 6858000"/>
              <a:gd name="connsiteX8" fmla="*/ 0 w 6915150"/>
              <a:gd name="connsiteY8" fmla="*/ 2038350 h 6858000"/>
              <a:gd name="connsiteX9" fmla="*/ 0 w 6915150"/>
              <a:gd name="connsiteY9" fmla="*/ 1614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15150" h="6858000">
                <a:moveTo>
                  <a:pt x="0" y="0"/>
                </a:moveTo>
                <a:lnTo>
                  <a:pt x="161470" y="0"/>
                </a:lnTo>
                <a:lnTo>
                  <a:pt x="2247900" y="0"/>
                </a:lnTo>
                <a:lnTo>
                  <a:pt x="4486730" y="0"/>
                </a:lnTo>
                <a:lnTo>
                  <a:pt x="6915150" y="2428420"/>
                </a:lnTo>
                <a:lnTo>
                  <a:pt x="2485570" y="6858000"/>
                </a:lnTo>
                <a:lnTo>
                  <a:pt x="2162630" y="6858000"/>
                </a:lnTo>
                <a:lnTo>
                  <a:pt x="0" y="4695370"/>
                </a:lnTo>
                <a:lnTo>
                  <a:pt x="0" y="2038350"/>
                </a:lnTo>
                <a:lnTo>
                  <a:pt x="0" y="161470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A722ACF2-AE12-4797-B405-63D5BD2459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97291" y="-655090"/>
            <a:ext cx="6319156" cy="6508750"/>
          </a:xfrm>
          <a:custGeom>
            <a:avLst/>
            <a:gdLst>
              <a:gd name="connsiteX0" fmla="*/ 0 w 6400799"/>
              <a:gd name="connsiteY0" fmla="*/ 0 h 6400799"/>
              <a:gd name="connsiteX1" fmla="*/ 3200400 w 6400799"/>
              <a:gd name="connsiteY1" fmla="*/ 0 h 6400799"/>
              <a:gd name="connsiteX2" fmla="*/ 6400799 w 6400799"/>
              <a:gd name="connsiteY2" fmla="*/ 3200400 h 6400799"/>
              <a:gd name="connsiteX3" fmla="*/ 3200400 w 6400799"/>
              <a:gd name="connsiteY3" fmla="*/ 6400799 h 6400799"/>
              <a:gd name="connsiteX4" fmla="*/ 0 w 6400799"/>
              <a:gd name="connsiteY4" fmla="*/ 6400799 h 6400799"/>
              <a:gd name="connsiteX5" fmla="*/ 3200400 w 6400799"/>
              <a:gd name="connsiteY5" fmla="*/ 3200400 h 640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0799" h="6400799">
                <a:moveTo>
                  <a:pt x="0" y="0"/>
                </a:moveTo>
                <a:lnTo>
                  <a:pt x="3200400" y="0"/>
                </a:lnTo>
                <a:lnTo>
                  <a:pt x="6400799" y="3200400"/>
                </a:lnTo>
                <a:lnTo>
                  <a:pt x="3200400" y="6400799"/>
                </a:lnTo>
                <a:lnTo>
                  <a:pt x="0" y="6400799"/>
                </a:lnTo>
                <a:lnTo>
                  <a:pt x="3200400" y="32004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000502" y="-771979"/>
            <a:ext cx="6319156" cy="6508750"/>
          </a:xfrm>
          <a:custGeom>
            <a:avLst/>
            <a:gdLst>
              <a:gd name="connsiteX0" fmla="*/ 0 w 6400799"/>
              <a:gd name="connsiteY0" fmla="*/ 0 h 6400799"/>
              <a:gd name="connsiteX1" fmla="*/ 3200400 w 6400799"/>
              <a:gd name="connsiteY1" fmla="*/ 0 h 6400799"/>
              <a:gd name="connsiteX2" fmla="*/ 6400799 w 6400799"/>
              <a:gd name="connsiteY2" fmla="*/ 3200400 h 6400799"/>
              <a:gd name="connsiteX3" fmla="*/ 3200400 w 6400799"/>
              <a:gd name="connsiteY3" fmla="*/ 6400799 h 6400799"/>
              <a:gd name="connsiteX4" fmla="*/ 0 w 6400799"/>
              <a:gd name="connsiteY4" fmla="*/ 6400799 h 6400799"/>
              <a:gd name="connsiteX5" fmla="*/ 3200400 w 6400799"/>
              <a:gd name="connsiteY5" fmla="*/ 3200400 h 640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0799" h="6400799">
                <a:moveTo>
                  <a:pt x="0" y="0"/>
                </a:moveTo>
                <a:lnTo>
                  <a:pt x="3200400" y="0"/>
                </a:lnTo>
                <a:lnTo>
                  <a:pt x="6400799" y="3200400"/>
                </a:lnTo>
                <a:lnTo>
                  <a:pt x="3200400" y="6400799"/>
                </a:lnTo>
                <a:lnTo>
                  <a:pt x="0" y="6400799"/>
                </a:lnTo>
                <a:lnTo>
                  <a:pt x="3200400" y="320040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Freeform: Shape 20"/>
          <p:cNvSpPr/>
          <p:nvPr userDrawn="1"/>
        </p:nvSpPr>
        <p:spPr>
          <a:xfrm>
            <a:off x="0" y="0"/>
            <a:ext cx="6915150" cy="6858000"/>
          </a:xfrm>
          <a:custGeom>
            <a:avLst/>
            <a:gdLst>
              <a:gd name="connsiteX0" fmla="*/ 0 w 6915150"/>
              <a:gd name="connsiteY0" fmla="*/ 0 h 6858000"/>
              <a:gd name="connsiteX1" fmla="*/ 161470 w 6915150"/>
              <a:gd name="connsiteY1" fmla="*/ 0 h 6858000"/>
              <a:gd name="connsiteX2" fmla="*/ 2247900 w 6915150"/>
              <a:gd name="connsiteY2" fmla="*/ 0 h 6858000"/>
              <a:gd name="connsiteX3" fmla="*/ 4486730 w 6915150"/>
              <a:gd name="connsiteY3" fmla="*/ 0 h 6858000"/>
              <a:gd name="connsiteX4" fmla="*/ 6915150 w 6915150"/>
              <a:gd name="connsiteY4" fmla="*/ 2428420 h 6858000"/>
              <a:gd name="connsiteX5" fmla="*/ 2485570 w 6915150"/>
              <a:gd name="connsiteY5" fmla="*/ 6858000 h 6858000"/>
              <a:gd name="connsiteX6" fmla="*/ 2162630 w 6915150"/>
              <a:gd name="connsiteY6" fmla="*/ 6858000 h 6858000"/>
              <a:gd name="connsiteX7" fmla="*/ 0 w 6915150"/>
              <a:gd name="connsiteY7" fmla="*/ 4695370 h 6858000"/>
              <a:gd name="connsiteX8" fmla="*/ 0 w 6915150"/>
              <a:gd name="connsiteY8" fmla="*/ 2038350 h 6858000"/>
              <a:gd name="connsiteX9" fmla="*/ 0 w 6915150"/>
              <a:gd name="connsiteY9" fmla="*/ 1614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15150" h="6858000">
                <a:moveTo>
                  <a:pt x="0" y="0"/>
                </a:moveTo>
                <a:lnTo>
                  <a:pt x="161470" y="0"/>
                </a:lnTo>
                <a:lnTo>
                  <a:pt x="2247900" y="0"/>
                </a:lnTo>
                <a:lnTo>
                  <a:pt x="4486730" y="0"/>
                </a:lnTo>
                <a:lnTo>
                  <a:pt x="6915150" y="2428420"/>
                </a:lnTo>
                <a:lnTo>
                  <a:pt x="2485570" y="6858000"/>
                </a:lnTo>
                <a:lnTo>
                  <a:pt x="2162630" y="6858000"/>
                </a:lnTo>
                <a:lnTo>
                  <a:pt x="0" y="4695370"/>
                </a:lnTo>
                <a:lnTo>
                  <a:pt x="0" y="2038350"/>
                </a:lnTo>
                <a:lnTo>
                  <a:pt x="0" y="16147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26A23F-0F2D-4352-8AD4-38ED2246A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531" y="1716921"/>
            <a:ext cx="4865915" cy="2073275"/>
          </a:xfrm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9798A25-BC81-5B40-8A67-2E5BDB74C1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9658" y="5189034"/>
            <a:ext cx="1708441" cy="143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584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C bespok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FF78C5F-D7B9-40A4-84B3-75DDDF58826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6915150" cy="6858000"/>
          </a:xfrm>
          <a:custGeom>
            <a:avLst/>
            <a:gdLst>
              <a:gd name="connsiteX0" fmla="*/ 0 w 6915150"/>
              <a:gd name="connsiteY0" fmla="*/ 0 h 6858000"/>
              <a:gd name="connsiteX1" fmla="*/ 161470 w 6915150"/>
              <a:gd name="connsiteY1" fmla="*/ 0 h 6858000"/>
              <a:gd name="connsiteX2" fmla="*/ 2247900 w 6915150"/>
              <a:gd name="connsiteY2" fmla="*/ 0 h 6858000"/>
              <a:gd name="connsiteX3" fmla="*/ 4486730 w 6915150"/>
              <a:gd name="connsiteY3" fmla="*/ 0 h 6858000"/>
              <a:gd name="connsiteX4" fmla="*/ 6915150 w 6915150"/>
              <a:gd name="connsiteY4" fmla="*/ 2428420 h 6858000"/>
              <a:gd name="connsiteX5" fmla="*/ 2485570 w 6915150"/>
              <a:gd name="connsiteY5" fmla="*/ 6858000 h 6858000"/>
              <a:gd name="connsiteX6" fmla="*/ 2162630 w 6915150"/>
              <a:gd name="connsiteY6" fmla="*/ 6858000 h 6858000"/>
              <a:gd name="connsiteX7" fmla="*/ 0 w 6915150"/>
              <a:gd name="connsiteY7" fmla="*/ 4695370 h 6858000"/>
              <a:gd name="connsiteX8" fmla="*/ 0 w 6915150"/>
              <a:gd name="connsiteY8" fmla="*/ 2038350 h 6858000"/>
              <a:gd name="connsiteX9" fmla="*/ 0 w 6915150"/>
              <a:gd name="connsiteY9" fmla="*/ 1614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15150" h="6858000">
                <a:moveTo>
                  <a:pt x="0" y="0"/>
                </a:moveTo>
                <a:lnTo>
                  <a:pt x="161470" y="0"/>
                </a:lnTo>
                <a:lnTo>
                  <a:pt x="2247900" y="0"/>
                </a:lnTo>
                <a:lnTo>
                  <a:pt x="4486730" y="0"/>
                </a:lnTo>
                <a:lnTo>
                  <a:pt x="6915150" y="2428420"/>
                </a:lnTo>
                <a:lnTo>
                  <a:pt x="2485570" y="6858000"/>
                </a:lnTo>
                <a:lnTo>
                  <a:pt x="2162630" y="6858000"/>
                </a:lnTo>
                <a:lnTo>
                  <a:pt x="0" y="4695370"/>
                </a:lnTo>
                <a:lnTo>
                  <a:pt x="0" y="2038350"/>
                </a:lnTo>
                <a:lnTo>
                  <a:pt x="0" y="16147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A722ACF2-AE12-4797-B405-63D5BD2459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97291" y="-655090"/>
            <a:ext cx="6319156" cy="6508750"/>
          </a:xfrm>
          <a:custGeom>
            <a:avLst/>
            <a:gdLst>
              <a:gd name="connsiteX0" fmla="*/ 0 w 6400799"/>
              <a:gd name="connsiteY0" fmla="*/ 0 h 6400799"/>
              <a:gd name="connsiteX1" fmla="*/ 3200400 w 6400799"/>
              <a:gd name="connsiteY1" fmla="*/ 0 h 6400799"/>
              <a:gd name="connsiteX2" fmla="*/ 6400799 w 6400799"/>
              <a:gd name="connsiteY2" fmla="*/ 3200400 h 6400799"/>
              <a:gd name="connsiteX3" fmla="*/ 3200400 w 6400799"/>
              <a:gd name="connsiteY3" fmla="*/ 6400799 h 6400799"/>
              <a:gd name="connsiteX4" fmla="*/ 0 w 6400799"/>
              <a:gd name="connsiteY4" fmla="*/ 6400799 h 6400799"/>
              <a:gd name="connsiteX5" fmla="*/ 3200400 w 6400799"/>
              <a:gd name="connsiteY5" fmla="*/ 3200400 h 640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0799" h="6400799">
                <a:moveTo>
                  <a:pt x="0" y="0"/>
                </a:moveTo>
                <a:lnTo>
                  <a:pt x="3200400" y="0"/>
                </a:lnTo>
                <a:lnTo>
                  <a:pt x="6400799" y="3200400"/>
                </a:lnTo>
                <a:lnTo>
                  <a:pt x="3200400" y="6400799"/>
                </a:lnTo>
                <a:lnTo>
                  <a:pt x="0" y="6400799"/>
                </a:lnTo>
                <a:lnTo>
                  <a:pt x="3200400" y="32004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000502" y="-771979"/>
            <a:ext cx="6319156" cy="6508750"/>
          </a:xfrm>
          <a:custGeom>
            <a:avLst/>
            <a:gdLst>
              <a:gd name="connsiteX0" fmla="*/ 0 w 6400799"/>
              <a:gd name="connsiteY0" fmla="*/ 0 h 6400799"/>
              <a:gd name="connsiteX1" fmla="*/ 3200400 w 6400799"/>
              <a:gd name="connsiteY1" fmla="*/ 0 h 6400799"/>
              <a:gd name="connsiteX2" fmla="*/ 6400799 w 6400799"/>
              <a:gd name="connsiteY2" fmla="*/ 3200400 h 6400799"/>
              <a:gd name="connsiteX3" fmla="*/ 3200400 w 6400799"/>
              <a:gd name="connsiteY3" fmla="*/ 6400799 h 6400799"/>
              <a:gd name="connsiteX4" fmla="*/ 0 w 6400799"/>
              <a:gd name="connsiteY4" fmla="*/ 6400799 h 6400799"/>
              <a:gd name="connsiteX5" fmla="*/ 3200400 w 6400799"/>
              <a:gd name="connsiteY5" fmla="*/ 3200400 h 640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0799" h="6400799">
                <a:moveTo>
                  <a:pt x="0" y="0"/>
                </a:moveTo>
                <a:lnTo>
                  <a:pt x="3200400" y="0"/>
                </a:lnTo>
                <a:lnTo>
                  <a:pt x="6400799" y="3200400"/>
                </a:lnTo>
                <a:lnTo>
                  <a:pt x="3200400" y="6400799"/>
                </a:lnTo>
                <a:lnTo>
                  <a:pt x="0" y="6400799"/>
                </a:lnTo>
                <a:lnTo>
                  <a:pt x="3200400" y="320040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26A23F-0F2D-4352-8AD4-38ED2246A46E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7531" y="1716921"/>
            <a:ext cx="4865915" cy="2073275"/>
          </a:xfrm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97E4BA4-751F-47EF-B82E-8F46AB09BFA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7065" y="5278210"/>
            <a:ext cx="1644861" cy="13846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02778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C6CEB3D-CBA7-4D30-B380-5B3A29743852}"/>
              </a:ext>
            </a:extLst>
          </p:cNvPr>
          <p:cNvSpPr/>
          <p:nvPr userDrawn="1"/>
        </p:nvSpPr>
        <p:spPr>
          <a:xfrm>
            <a:off x="68634" y="0"/>
            <a:ext cx="6915150" cy="6858000"/>
          </a:xfrm>
          <a:custGeom>
            <a:avLst/>
            <a:gdLst>
              <a:gd name="connsiteX0" fmla="*/ 0 w 6915150"/>
              <a:gd name="connsiteY0" fmla="*/ 0 h 6858000"/>
              <a:gd name="connsiteX1" fmla="*/ 161470 w 6915150"/>
              <a:gd name="connsiteY1" fmla="*/ 0 h 6858000"/>
              <a:gd name="connsiteX2" fmla="*/ 2247900 w 6915150"/>
              <a:gd name="connsiteY2" fmla="*/ 0 h 6858000"/>
              <a:gd name="connsiteX3" fmla="*/ 4486730 w 6915150"/>
              <a:gd name="connsiteY3" fmla="*/ 0 h 6858000"/>
              <a:gd name="connsiteX4" fmla="*/ 6915150 w 6915150"/>
              <a:gd name="connsiteY4" fmla="*/ 2428420 h 6858000"/>
              <a:gd name="connsiteX5" fmla="*/ 2485570 w 6915150"/>
              <a:gd name="connsiteY5" fmla="*/ 6858000 h 6858000"/>
              <a:gd name="connsiteX6" fmla="*/ 2162630 w 6915150"/>
              <a:gd name="connsiteY6" fmla="*/ 6858000 h 6858000"/>
              <a:gd name="connsiteX7" fmla="*/ 0 w 6915150"/>
              <a:gd name="connsiteY7" fmla="*/ 4695370 h 6858000"/>
              <a:gd name="connsiteX8" fmla="*/ 0 w 6915150"/>
              <a:gd name="connsiteY8" fmla="*/ 2038350 h 6858000"/>
              <a:gd name="connsiteX9" fmla="*/ 0 w 6915150"/>
              <a:gd name="connsiteY9" fmla="*/ 1614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15150" h="6858000">
                <a:moveTo>
                  <a:pt x="0" y="0"/>
                </a:moveTo>
                <a:lnTo>
                  <a:pt x="161470" y="0"/>
                </a:lnTo>
                <a:lnTo>
                  <a:pt x="2247900" y="0"/>
                </a:lnTo>
                <a:lnTo>
                  <a:pt x="4486730" y="0"/>
                </a:lnTo>
                <a:lnTo>
                  <a:pt x="6915150" y="2428420"/>
                </a:lnTo>
                <a:lnTo>
                  <a:pt x="2485570" y="6858000"/>
                </a:lnTo>
                <a:lnTo>
                  <a:pt x="2162630" y="6858000"/>
                </a:lnTo>
                <a:lnTo>
                  <a:pt x="0" y="4695370"/>
                </a:lnTo>
                <a:lnTo>
                  <a:pt x="0" y="2038350"/>
                </a:lnTo>
                <a:lnTo>
                  <a:pt x="0" y="161470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A722ACF2-AE12-4797-B405-63D5BD2459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97291" y="-655090"/>
            <a:ext cx="6319156" cy="6508750"/>
          </a:xfrm>
          <a:custGeom>
            <a:avLst/>
            <a:gdLst>
              <a:gd name="connsiteX0" fmla="*/ 0 w 6400799"/>
              <a:gd name="connsiteY0" fmla="*/ 0 h 6400799"/>
              <a:gd name="connsiteX1" fmla="*/ 3200400 w 6400799"/>
              <a:gd name="connsiteY1" fmla="*/ 0 h 6400799"/>
              <a:gd name="connsiteX2" fmla="*/ 6400799 w 6400799"/>
              <a:gd name="connsiteY2" fmla="*/ 3200400 h 6400799"/>
              <a:gd name="connsiteX3" fmla="*/ 3200400 w 6400799"/>
              <a:gd name="connsiteY3" fmla="*/ 6400799 h 6400799"/>
              <a:gd name="connsiteX4" fmla="*/ 0 w 6400799"/>
              <a:gd name="connsiteY4" fmla="*/ 6400799 h 6400799"/>
              <a:gd name="connsiteX5" fmla="*/ 3200400 w 6400799"/>
              <a:gd name="connsiteY5" fmla="*/ 3200400 h 640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0799" h="6400799">
                <a:moveTo>
                  <a:pt x="0" y="0"/>
                </a:moveTo>
                <a:lnTo>
                  <a:pt x="3200400" y="0"/>
                </a:lnTo>
                <a:lnTo>
                  <a:pt x="6400799" y="3200400"/>
                </a:lnTo>
                <a:lnTo>
                  <a:pt x="3200400" y="6400799"/>
                </a:lnTo>
                <a:lnTo>
                  <a:pt x="0" y="6400799"/>
                </a:lnTo>
                <a:lnTo>
                  <a:pt x="3200400" y="32004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000502" y="-771979"/>
            <a:ext cx="6319156" cy="6508750"/>
          </a:xfrm>
          <a:custGeom>
            <a:avLst/>
            <a:gdLst>
              <a:gd name="connsiteX0" fmla="*/ 0 w 6400799"/>
              <a:gd name="connsiteY0" fmla="*/ 0 h 6400799"/>
              <a:gd name="connsiteX1" fmla="*/ 3200400 w 6400799"/>
              <a:gd name="connsiteY1" fmla="*/ 0 h 6400799"/>
              <a:gd name="connsiteX2" fmla="*/ 6400799 w 6400799"/>
              <a:gd name="connsiteY2" fmla="*/ 3200400 h 6400799"/>
              <a:gd name="connsiteX3" fmla="*/ 3200400 w 6400799"/>
              <a:gd name="connsiteY3" fmla="*/ 6400799 h 6400799"/>
              <a:gd name="connsiteX4" fmla="*/ 0 w 6400799"/>
              <a:gd name="connsiteY4" fmla="*/ 6400799 h 6400799"/>
              <a:gd name="connsiteX5" fmla="*/ 3200400 w 6400799"/>
              <a:gd name="connsiteY5" fmla="*/ 3200400 h 640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0799" h="6400799">
                <a:moveTo>
                  <a:pt x="0" y="0"/>
                </a:moveTo>
                <a:lnTo>
                  <a:pt x="3200400" y="0"/>
                </a:lnTo>
                <a:lnTo>
                  <a:pt x="6400799" y="3200400"/>
                </a:lnTo>
                <a:lnTo>
                  <a:pt x="3200400" y="6400799"/>
                </a:lnTo>
                <a:lnTo>
                  <a:pt x="0" y="6400799"/>
                </a:lnTo>
                <a:lnTo>
                  <a:pt x="3200400" y="320040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Freeform: Shape 20"/>
          <p:cNvSpPr/>
          <p:nvPr userDrawn="1"/>
        </p:nvSpPr>
        <p:spPr>
          <a:xfrm>
            <a:off x="0" y="0"/>
            <a:ext cx="6915150" cy="6858000"/>
          </a:xfrm>
          <a:custGeom>
            <a:avLst/>
            <a:gdLst>
              <a:gd name="connsiteX0" fmla="*/ 0 w 6915150"/>
              <a:gd name="connsiteY0" fmla="*/ 0 h 6858000"/>
              <a:gd name="connsiteX1" fmla="*/ 161470 w 6915150"/>
              <a:gd name="connsiteY1" fmla="*/ 0 h 6858000"/>
              <a:gd name="connsiteX2" fmla="*/ 2247900 w 6915150"/>
              <a:gd name="connsiteY2" fmla="*/ 0 h 6858000"/>
              <a:gd name="connsiteX3" fmla="*/ 4486730 w 6915150"/>
              <a:gd name="connsiteY3" fmla="*/ 0 h 6858000"/>
              <a:gd name="connsiteX4" fmla="*/ 6915150 w 6915150"/>
              <a:gd name="connsiteY4" fmla="*/ 2428420 h 6858000"/>
              <a:gd name="connsiteX5" fmla="*/ 2485570 w 6915150"/>
              <a:gd name="connsiteY5" fmla="*/ 6858000 h 6858000"/>
              <a:gd name="connsiteX6" fmla="*/ 2162630 w 6915150"/>
              <a:gd name="connsiteY6" fmla="*/ 6858000 h 6858000"/>
              <a:gd name="connsiteX7" fmla="*/ 0 w 6915150"/>
              <a:gd name="connsiteY7" fmla="*/ 4695370 h 6858000"/>
              <a:gd name="connsiteX8" fmla="*/ 0 w 6915150"/>
              <a:gd name="connsiteY8" fmla="*/ 2038350 h 6858000"/>
              <a:gd name="connsiteX9" fmla="*/ 0 w 6915150"/>
              <a:gd name="connsiteY9" fmla="*/ 1614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15150" h="6858000">
                <a:moveTo>
                  <a:pt x="0" y="0"/>
                </a:moveTo>
                <a:lnTo>
                  <a:pt x="161470" y="0"/>
                </a:lnTo>
                <a:lnTo>
                  <a:pt x="2247900" y="0"/>
                </a:lnTo>
                <a:lnTo>
                  <a:pt x="4486730" y="0"/>
                </a:lnTo>
                <a:lnTo>
                  <a:pt x="6915150" y="2428420"/>
                </a:lnTo>
                <a:lnTo>
                  <a:pt x="2485570" y="6858000"/>
                </a:lnTo>
                <a:lnTo>
                  <a:pt x="2162630" y="6858000"/>
                </a:lnTo>
                <a:lnTo>
                  <a:pt x="0" y="4695370"/>
                </a:lnTo>
                <a:lnTo>
                  <a:pt x="0" y="2038350"/>
                </a:lnTo>
                <a:lnTo>
                  <a:pt x="0" y="16147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26A23F-0F2D-4352-8AD4-38ED2246A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84" y="1766329"/>
            <a:ext cx="4954729" cy="1077795"/>
          </a:xfrm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E25B77-86EB-44F4-A3BA-514BC949273A}"/>
              </a:ext>
            </a:extLst>
          </p:cNvPr>
          <p:cNvCxnSpPr/>
          <p:nvPr userDrawn="1"/>
        </p:nvCxnSpPr>
        <p:spPr>
          <a:xfrm>
            <a:off x="404185" y="2941522"/>
            <a:ext cx="49599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97A6F-7C69-422B-A80A-DCABC33E2A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4185" y="3058412"/>
            <a:ext cx="4837112" cy="760413"/>
          </a:xfrm>
        </p:spPr>
        <p:txBody>
          <a:bodyPr>
            <a:normAutofit/>
          </a:bodyPr>
          <a:lstStyle>
            <a:lvl1pPr>
              <a:defRPr sz="4000" b="1" baseline="3000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 Click to add 2nd title 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31DE41B-F2C5-8647-B40B-01F481E879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9658" y="5189034"/>
            <a:ext cx="1708441" cy="143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938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Graphic no t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148114"/>
            <a:ext cx="711200" cy="2627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8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780071-7E8A-4F07-A74F-9698ED637A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9368" y="1645857"/>
            <a:ext cx="10201719" cy="4255071"/>
          </a:xfrm>
          <a:prstGeom prst="rect">
            <a:avLst/>
          </a:prstGeom>
        </p:spPr>
        <p:txBody>
          <a:bodyPr/>
          <a:lstStyle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990600" marR="0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lvl3pPr>
            <a:lvl4pPr marL="12573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lvl4pPr>
            <a:lvl5pPr marL="15240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90600" marR="0" lvl="2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57300" marR="0" lvl="3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24000" marR="0" lvl="4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0EC51D0-5BD3-4C93-B181-77B8E6BEF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367" y="538861"/>
            <a:ext cx="10201719" cy="719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13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1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148114"/>
            <a:ext cx="711200" cy="2627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80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339CB7D3-F077-401E-ADE4-97BE74D00F0D}"/>
              </a:ext>
            </a:extLst>
          </p:cNvPr>
          <p:cNvSpPr/>
          <p:nvPr userDrawn="1"/>
        </p:nvSpPr>
        <p:spPr>
          <a:xfrm>
            <a:off x="2660905" y="0"/>
            <a:ext cx="9531096" cy="6858000"/>
          </a:xfrm>
          <a:prstGeom prst="parallelogram">
            <a:avLst>
              <a:gd name="adj" fmla="val 99062"/>
            </a:avLst>
          </a:prstGeom>
          <a:solidFill>
            <a:schemeClr val="tx1">
              <a:lumMod val="75000"/>
              <a:lumOff val="25000"/>
              <a:alpha val="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A428340-4EA2-4E28-89E2-C90487B07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367" y="538861"/>
            <a:ext cx="10201719" cy="719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C1B9758-A6D8-493C-B1C1-190041CE72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9368" y="1645857"/>
            <a:ext cx="10201719" cy="4255071"/>
          </a:xfrm>
          <a:prstGeom prst="rect">
            <a:avLst/>
          </a:prstGeom>
        </p:spPr>
        <p:txBody>
          <a:bodyPr/>
          <a:lstStyle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990600" marR="0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lvl3pPr>
            <a:lvl4pPr marL="12573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lvl4pPr>
            <a:lvl5pPr marL="15240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90600" marR="0" lvl="2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57300" marR="0" lvl="3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24000" marR="0" lvl="4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599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>
            <a:extLst>
              <a:ext uri="{FF2B5EF4-FFF2-40B4-BE49-F238E27FC236}">
                <a16:creationId xmlns:a16="http://schemas.microsoft.com/office/drawing/2014/main" id="{813DAA5B-70C8-40F7-97B8-667BDB44E561}"/>
              </a:ext>
            </a:extLst>
          </p:cNvPr>
          <p:cNvSpPr/>
          <p:nvPr userDrawn="1"/>
        </p:nvSpPr>
        <p:spPr>
          <a:xfrm>
            <a:off x="2660905" y="0"/>
            <a:ext cx="9531096" cy="6858000"/>
          </a:xfrm>
          <a:prstGeom prst="parallelogram">
            <a:avLst>
              <a:gd name="adj" fmla="val 99062"/>
            </a:avLst>
          </a:prstGeom>
          <a:solidFill>
            <a:schemeClr val="tx1">
              <a:lumMod val="75000"/>
              <a:lumOff val="25000"/>
              <a:alpha val="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92F2BF2-F4EA-4A67-8B52-C54A7F75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368" y="538861"/>
            <a:ext cx="9880736" cy="719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1A43AF6-7B82-48EF-B6FF-D5353FC923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9369" y="1645857"/>
            <a:ext cx="4824104" cy="4255071"/>
          </a:xfrm>
          <a:prstGeom prst="rect">
            <a:avLst/>
          </a:prstGeom>
        </p:spPr>
        <p:txBody>
          <a:bodyPr/>
          <a:lstStyle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990600" marR="0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lvl3pPr>
            <a:lvl4pPr marL="12573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lvl4pPr>
            <a:lvl5pPr marL="15240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90600" marR="0" lvl="2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57300" marR="0" lvl="3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24000" marR="0" lvl="4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EF956B0-B92D-4088-A7AE-37EFB7D92E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1645856"/>
            <a:ext cx="4824104" cy="4255071"/>
          </a:xfrm>
          <a:prstGeom prst="rect">
            <a:avLst/>
          </a:prstGeom>
        </p:spPr>
        <p:txBody>
          <a:bodyPr/>
          <a:lstStyle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990600" marR="0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lvl3pPr>
            <a:lvl4pPr marL="12573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lvl4pPr>
            <a:lvl5pPr marL="15240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90600" marR="0" lvl="2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57300" marR="0" lvl="3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24000" marR="0" lvl="4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4434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(photo)"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E946E5BA-4834-461C-9D9B-A858CC05FE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18452" y="-636999"/>
            <a:ext cx="7757191" cy="6929457"/>
          </a:xfrm>
          <a:custGeom>
            <a:avLst/>
            <a:gdLst>
              <a:gd name="connsiteX0" fmla="*/ 5177412 w 8171544"/>
              <a:gd name="connsiteY0" fmla="*/ 5637932 h 8223335"/>
              <a:gd name="connsiteX1" fmla="*/ 4396381 w 8171544"/>
              <a:gd name="connsiteY1" fmla="*/ 6418962 h 8223335"/>
              <a:gd name="connsiteX2" fmla="*/ 5177412 w 8171544"/>
              <a:gd name="connsiteY2" fmla="*/ 7199993 h 8223335"/>
              <a:gd name="connsiteX3" fmla="*/ 5958443 w 8171544"/>
              <a:gd name="connsiteY3" fmla="*/ 6418962 h 8223335"/>
              <a:gd name="connsiteX4" fmla="*/ 5177412 w 8171544"/>
              <a:gd name="connsiteY4" fmla="*/ 5637932 h 8223335"/>
              <a:gd name="connsiteX5" fmla="*/ 4233715 w 8171544"/>
              <a:gd name="connsiteY5" fmla="*/ 3854787 h 8223335"/>
              <a:gd name="connsiteX6" fmla="*/ 3740160 w 8171544"/>
              <a:gd name="connsiteY6" fmla="*/ 3964470 h 8223335"/>
              <a:gd name="connsiteX7" fmla="*/ 3684887 w 8171544"/>
              <a:gd name="connsiteY7" fmla="*/ 3976753 h 8223335"/>
              <a:gd name="connsiteX8" fmla="*/ 3663991 w 8171544"/>
              <a:gd name="connsiteY8" fmla="*/ 3999062 h 8223335"/>
              <a:gd name="connsiteX9" fmla="*/ 3604999 w 8171544"/>
              <a:gd name="connsiteY9" fmla="*/ 4062042 h 8223335"/>
              <a:gd name="connsiteX10" fmla="*/ 3641229 w 8171544"/>
              <a:gd name="connsiteY10" fmla="*/ 4193385 h 8223335"/>
              <a:gd name="connsiteX11" fmla="*/ 4112233 w 8171544"/>
              <a:gd name="connsiteY11" fmla="*/ 4342845 h 8223335"/>
              <a:gd name="connsiteX12" fmla="*/ 4112233 w 8171544"/>
              <a:gd name="connsiteY12" fmla="*/ 4754990 h 8223335"/>
              <a:gd name="connsiteX13" fmla="*/ 3650286 w 8171544"/>
              <a:gd name="connsiteY13" fmla="*/ 4899920 h 8223335"/>
              <a:gd name="connsiteX14" fmla="*/ 3627642 w 8171544"/>
              <a:gd name="connsiteY14" fmla="*/ 5026733 h 8223335"/>
              <a:gd name="connsiteX15" fmla="*/ 3985423 w 8171544"/>
              <a:gd name="connsiteY15" fmla="*/ 5416235 h 8223335"/>
              <a:gd name="connsiteX16" fmla="*/ 3985185 w 8171544"/>
              <a:gd name="connsiteY16" fmla="*/ 5416649 h 8223335"/>
              <a:gd name="connsiteX17" fmla="*/ 4006043 w 8171544"/>
              <a:gd name="connsiteY17" fmla="*/ 5421192 h 8223335"/>
              <a:gd name="connsiteX18" fmla="*/ 4137379 w 8171544"/>
              <a:gd name="connsiteY18" fmla="*/ 5449801 h 8223335"/>
              <a:gd name="connsiteX19" fmla="*/ 4224047 w 8171544"/>
              <a:gd name="connsiteY19" fmla="*/ 5359188 h 8223335"/>
              <a:gd name="connsiteX20" fmla="*/ 4137379 w 8171544"/>
              <a:gd name="connsiteY20" fmla="*/ 4953401 h 8223335"/>
              <a:gd name="connsiteX21" fmla="*/ 4444662 w 8171544"/>
              <a:gd name="connsiteY21" fmla="*/ 4772177 h 8223335"/>
              <a:gd name="connsiteX22" fmla="*/ 4744065 w 8171544"/>
              <a:gd name="connsiteY22" fmla="*/ 5044014 h 8223335"/>
              <a:gd name="connsiteX23" fmla="*/ 4866191 w 8171544"/>
              <a:gd name="connsiteY23" fmla="*/ 5008557 h 8223335"/>
              <a:gd name="connsiteX24" fmla="*/ 4992255 w 8171544"/>
              <a:gd name="connsiteY24" fmla="*/ 4614588 h 8223335"/>
              <a:gd name="connsiteX25" fmla="*/ 5287647 w 8171544"/>
              <a:gd name="connsiteY25" fmla="*/ 4614588 h 8223335"/>
              <a:gd name="connsiteX26" fmla="*/ 5312268 w 8171544"/>
              <a:gd name="connsiteY26" fmla="*/ 4614588 h 8223335"/>
              <a:gd name="connsiteX27" fmla="*/ 5297533 w 8171544"/>
              <a:gd name="connsiteY27" fmla="*/ 4564125 h 8223335"/>
              <a:gd name="connsiteX28" fmla="*/ 5265315 w 8171544"/>
              <a:gd name="connsiteY28" fmla="*/ 4453801 h 8223335"/>
              <a:gd name="connsiteX29" fmla="*/ 5110021 w 8171544"/>
              <a:gd name="connsiteY29" fmla="*/ 4392794 h 8223335"/>
              <a:gd name="connsiteX30" fmla="*/ 4655227 w 8171544"/>
              <a:gd name="connsiteY30" fmla="*/ 4808778 h 8223335"/>
              <a:gd name="connsiteX31" fmla="*/ 4222621 w 8171544"/>
              <a:gd name="connsiteY31" fmla="*/ 4559184 h 8223335"/>
              <a:gd name="connsiteX32" fmla="*/ 4355733 w 8171544"/>
              <a:gd name="connsiteY32" fmla="*/ 3971262 h 8223335"/>
              <a:gd name="connsiteX33" fmla="*/ 4233715 w 8171544"/>
              <a:gd name="connsiteY33" fmla="*/ 3854787 h 8223335"/>
              <a:gd name="connsiteX34" fmla="*/ 2056116 w 8171544"/>
              <a:gd name="connsiteY34" fmla="*/ 3716714 h 8223335"/>
              <a:gd name="connsiteX35" fmla="*/ 1158241 w 8171544"/>
              <a:gd name="connsiteY35" fmla="*/ 4614589 h 8223335"/>
              <a:gd name="connsiteX36" fmla="*/ 2056116 w 8171544"/>
              <a:gd name="connsiteY36" fmla="*/ 5512464 h 8223335"/>
              <a:gd name="connsiteX37" fmla="*/ 2953991 w 8171544"/>
              <a:gd name="connsiteY37" fmla="*/ 4614589 h 8223335"/>
              <a:gd name="connsiteX38" fmla="*/ 2056116 w 8171544"/>
              <a:gd name="connsiteY38" fmla="*/ 3716714 h 8223335"/>
              <a:gd name="connsiteX39" fmla="*/ 5653551 w 8171544"/>
              <a:gd name="connsiteY39" fmla="*/ 1440708 h 8223335"/>
              <a:gd name="connsiteX40" fmla="*/ 4553981 w 8171544"/>
              <a:gd name="connsiteY40" fmla="*/ 2540276 h 8223335"/>
              <a:gd name="connsiteX41" fmla="*/ 5653551 w 8171544"/>
              <a:gd name="connsiteY41" fmla="*/ 3639846 h 8223335"/>
              <a:gd name="connsiteX42" fmla="*/ 6753120 w 8171544"/>
              <a:gd name="connsiteY42" fmla="*/ 2540276 h 8223335"/>
              <a:gd name="connsiteX43" fmla="*/ 5653551 w 8171544"/>
              <a:gd name="connsiteY43" fmla="*/ 1440708 h 8223335"/>
              <a:gd name="connsiteX44" fmla="*/ 5392878 w 8171544"/>
              <a:gd name="connsiteY44" fmla="*/ 0 h 8223335"/>
              <a:gd name="connsiteX45" fmla="*/ 5897587 w 8171544"/>
              <a:gd name="connsiteY45" fmla="*/ 0 h 8223335"/>
              <a:gd name="connsiteX46" fmla="*/ 6069521 w 8171544"/>
              <a:gd name="connsiteY46" fmla="*/ 543552 h 8223335"/>
              <a:gd name="connsiteX47" fmla="*/ 6235906 w 8171544"/>
              <a:gd name="connsiteY47" fmla="*/ 587925 h 8223335"/>
              <a:gd name="connsiteX48" fmla="*/ 6690699 w 8171544"/>
              <a:gd name="connsiteY48" fmla="*/ 171939 h 8223335"/>
              <a:gd name="connsiteX49" fmla="*/ 7123305 w 8171544"/>
              <a:gd name="connsiteY49" fmla="*/ 421532 h 8223335"/>
              <a:gd name="connsiteX50" fmla="*/ 6990195 w 8171544"/>
              <a:gd name="connsiteY50" fmla="*/ 1009457 h 8223335"/>
              <a:gd name="connsiteX51" fmla="*/ 7112211 w 8171544"/>
              <a:gd name="connsiteY51" fmla="*/ 1120385 h 8223335"/>
              <a:gd name="connsiteX52" fmla="*/ 7711207 w 8171544"/>
              <a:gd name="connsiteY52" fmla="*/ 987269 h 8223335"/>
              <a:gd name="connsiteX53" fmla="*/ 7960789 w 8171544"/>
              <a:gd name="connsiteY53" fmla="*/ 1425439 h 8223335"/>
              <a:gd name="connsiteX54" fmla="*/ 7550367 w 8171544"/>
              <a:gd name="connsiteY54" fmla="*/ 1863609 h 8223335"/>
              <a:gd name="connsiteX55" fmla="*/ 7594735 w 8171544"/>
              <a:gd name="connsiteY55" fmla="*/ 2024457 h 8223335"/>
              <a:gd name="connsiteX56" fmla="*/ 8171544 w 8171544"/>
              <a:gd name="connsiteY56" fmla="*/ 2207490 h 8223335"/>
              <a:gd name="connsiteX57" fmla="*/ 8171544 w 8171544"/>
              <a:gd name="connsiteY57" fmla="*/ 2712217 h 8223335"/>
              <a:gd name="connsiteX58" fmla="*/ 7605827 w 8171544"/>
              <a:gd name="connsiteY58" fmla="*/ 2889703 h 8223335"/>
              <a:gd name="connsiteX59" fmla="*/ 7578096 w 8171544"/>
              <a:gd name="connsiteY59" fmla="*/ 3045004 h 8223335"/>
              <a:gd name="connsiteX60" fmla="*/ 8016247 w 8171544"/>
              <a:gd name="connsiteY60" fmla="*/ 3522000 h 8223335"/>
              <a:gd name="connsiteX61" fmla="*/ 7766669 w 8171544"/>
              <a:gd name="connsiteY61" fmla="*/ 3954622 h 8223335"/>
              <a:gd name="connsiteX62" fmla="*/ 7151037 w 8171544"/>
              <a:gd name="connsiteY62" fmla="*/ 3815961 h 8223335"/>
              <a:gd name="connsiteX63" fmla="*/ 7045657 w 8171544"/>
              <a:gd name="connsiteY63" fmla="*/ 3926889 h 8223335"/>
              <a:gd name="connsiteX64" fmla="*/ 7189861 w 8171544"/>
              <a:gd name="connsiteY64" fmla="*/ 4553639 h 8223335"/>
              <a:gd name="connsiteX65" fmla="*/ 6751709 w 8171544"/>
              <a:gd name="connsiteY65" fmla="*/ 4808778 h 8223335"/>
              <a:gd name="connsiteX66" fmla="*/ 6291369 w 8171544"/>
              <a:gd name="connsiteY66" fmla="*/ 4387245 h 8223335"/>
              <a:gd name="connsiteX67" fmla="*/ 6147167 w 8171544"/>
              <a:gd name="connsiteY67" fmla="*/ 4442711 h 8223335"/>
              <a:gd name="connsiteX68" fmla="*/ 6043047 w 8171544"/>
              <a:gd name="connsiteY68" fmla="*/ 4784835 h 8223335"/>
              <a:gd name="connsiteX69" fmla="*/ 6036244 w 8171544"/>
              <a:gd name="connsiteY69" fmla="*/ 4807187 h 8223335"/>
              <a:gd name="connsiteX70" fmla="*/ 6043739 w 8171544"/>
              <a:gd name="connsiteY70" fmla="*/ 4811511 h 8223335"/>
              <a:gd name="connsiteX71" fmla="*/ 6221388 w 8171544"/>
              <a:gd name="connsiteY71" fmla="*/ 4914005 h 8223335"/>
              <a:gd name="connsiteX72" fmla="*/ 6126839 w 8171544"/>
              <a:gd name="connsiteY72" fmla="*/ 5331611 h 8223335"/>
              <a:gd name="connsiteX73" fmla="*/ 6213507 w 8171544"/>
              <a:gd name="connsiteY73" fmla="*/ 5410404 h 8223335"/>
              <a:gd name="connsiteX74" fmla="*/ 6638977 w 8171544"/>
              <a:gd name="connsiteY74" fmla="*/ 5315852 h 8223335"/>
              <a:gd name="connsiteX75" fmla="*/ 6816257 w 8171544"/>
              <a:gd name="connsiteY75" fmla="*/ 5627087 h 8223335"/>
              <a:gd name="connsiteX76" fmla="*/ 6524732 w 8171544"/>
              <a:gd name="connsiteY76" fmla="*/ 5938322 h 8223335"/>
              <a:gd name="connsiteX77" fmla="*/ 6556247 w 8171544"/>
              <a:gd name="connsiteY77" fmla="*/ 6052572 h 8223335"/>
              <a:gd name="connsiteX78" fmla="*/ 6965958 w 8171544"/>
              <a:gd name="connsiteY78" fmla="*/ 6182582 h 8223335"/>
              <a:gd name="connsiteX79" fmla="*/ 6965958 w 8171544"/>
              <a:gd name="connsiteY79" fmla="*/ 6541093 h 8223335"/>
              <a:gd name="connsiteX80" fmla="*/ 6564127 w 8171544"/>
              <a:gd name="connsiteY80" fmla="*/ 6667162 h 8223335"/>
              <a:gd name="connsiteX81" fmla="*/ 6544429 w 8171544"/>
              <a:gd name="connsiteY81" fmla="*/ 6777473 h 8223335"/>
              <a:gd name="connsiteX82" fmla="*/ 6855650 w 8171544"/>
              <a:gd name="connsiteY82" fmla="*/ 7116287 h 8223335"/>
              <a:gd name="connsiteX83" fmla="*/ 6678373 w 8171544"/>
              <a:gd name="connsiteY83" fmla="*/ 7423580 h 8223335"/>
              <a:gd name="connsiteX84" fmla="*/ 6241086 w 8171544"/>
              <a:gd name="connsiteY84" fmla="*/ 7325089 h 8223335"/>
              <a:gd name="connsiteX85" fmla="*/ 6166235 w 8171544"/>
              <a:gd name="connsiteY85" fmla="*/ 7403882 h 8223335"/>
              <a:gd name="connsiteX86" fmla="*/ 6268663 w 8171544"/>
              <a:gd name="connsiteY86" fmla="*/ 7849066 h 8223335"/>
              <a:gd name="connsiteX87" fmla="*/ 5957441 w 8171544"/>
              <a:gd name="connsiteY87" fmla="*/ 8030292 h 8223335"/>
              <a:gd name="connsiteX88" fmla="*/ 5630458 w 8171544"/>
              <a:gd name="connsiteY88" fmla="*/ 7730875 h 8223335"/>
              <a:gd name="connsiteX89" fmla="*/ 5528030 w 8171544"/>
              <a:gd name="connsiteY89" fmla="*/ 7770273 h 8223335"/>
              <a:gd name="connsiteX90" fmla="*/ 5390147 w 8171544"/>
              <a:gd name="connsiteY90" fmla="*/ 8223335 h 8223335"/>
              <a:gd name="connsiteX91" fmla="*/ 5031650 w 8171544"/>
              <a:gd name="connsiteY91" fmla="*/ 8223335 h 8223335"/>
              <a:gd name="connsiteX92" fmla="*/ 4901645 w 8171544"/>
              <a:gd name="connsiteY92" fmla="*/ 7778151 h 8223335"/>
              <a:gd name="connsiteX93" fmla="*/ 4791339 w 8171544"/>
              <a:gd name="connsiteY93" fmla="*/ 7734817 h 8223335"/>
              <a:gd name="connsiteX94" fmla="*/ 4468297 w 8171544"/>
              <a:gd name="connsiteY94" fmla="*/ 8030292 h 8223335"/>
              <a:gd name="connsiteX95" fmla="*/ 4161014 w 8171544"/>
              <a:gd name="connsiteY95" fmla="*/ 7853005 h 8223335"/>
              <a:gd name="connsiteX96" fmla="*/ 4255565 w 8171544"/>
              <a:gd name="connsiteY96" fmla="*/ 7435399 h 8223335"/>
              <a:gd name="connsiteX97" fmla="*/ 4168894 w 8171544"/>
              <a:gd name="connsiteY97" fmla="*/ 7352668 h 8223335"/>
              <a:gd name="connsiteX98" fmla="*/ 3743426 w 8171544"/>
              <a:gd name="connsiteY98" fmla="*/ 7447218 h 8223335"/>
              <a:gd name="connsiteX99" fmla="*/ 3562207 w 8171544"/>
              <a:gd name="connsiteY99" fmla="*/ 7139923 h 8223335"/>
              <a:gd name="connsiteX100" fmla="*/ 3849793 w 8171544"/>
              <a:gd name="connsiteY100" fmla="*/ 6824748 h 8223335"/>
              <a:gd name="connsiteX101" fmla="*/ 3814337 w 8171544"/>
              <a:gd name="connsiteY101" fmla="*/ 6714438 h 8223335"/>
              <a:gd name="connsiteX102" fmla="*/ 3388867 w 8171544"/>
              <a:gd name="connsiteY102" fmla="*/ 6580489 h 8223335"/>
              <a:gd name="connsiteX103" fmla="*/ 3388867 w 8171544"/>
              <a:gd name="connsiteY103" fmla="*/ 6225919 h 8223335"/>
              <a:gd name="connsiteX104" fmla="*/ 3802520 w 8171544"/>
              <a:gd name="connsiteY104" fmla="*/ 6095909 h 8223335"/>
              <a:gd name="connsiteX105" fmla="*/ 3841912 w 8171544"/>
              <a:gd name="connsiteY105" fmla="*/ 5977718 h 8223335"/>
              <a:gd name="connsiteX106" fmla="*/ 3654532 w 8171544"/>
              <a:gd name="connsiteY106" fmla="*/ 5771855 h 8223335"/>
              <a:gd name="connsiteX107" fmla="*/ 3619061 w 8171544"/>
              <a:gd name="connsiteY107" fmla="*/ 5732887 h 8223335"/>
              <a:gd name="connsiteX108" fmla="*/ 3569546 w 8171544"/>
              <a:gd name="connsiteY108" fmla="*/ 5721734 h 8223335"/>
              <a:gd name="connsiteX109" fmla="*/ 3278918 w 8171544"/>
              <a:gd name="connsiteY109" fmla="*/ 5656275 h 8223335"/>
              <a:gd name="connsiteX110" fmla="*/ 3192869 w 8171544"/>
              <a:gd name="connsiteY110" fmla="*/ 5746855 h 8223335"/>
              <a:gd name="connsiteX111" fmla="*/ 3310620 w 8171544"/>
              <a:gd name="connsiteY111" fmla="*/ 6258640 h 8223335"/>
              <a:gd name="connsiteX112" fmla="*/ 2952839 w 8171544"/>
              <a:gd name="connsiteY112" fmla="*/ 6466977 h 8223335"/>
              <a:gd name="connsiteX113" fmla="*/ 2576939 w 8171544"/>
              <a:gd name="connsiteY113" fmla="*/ 6122768 h 8223335"/>
              <a:gd name="connsiteX114" fmla="*/ 2459188 w 8171544"/>
              <a:gd name="connsiteY114" fmla="*/ 6168060 h 8223335"/>
              <a:gd name="connsiteX115" fmla="*/ 2300677 w 8171544"/>
              <a:gd name="connsiteY115" fmla="*/ 6688901 h 8223335"/>
              <a:gd name="connsiteX116" fmla="*/ 1888547 w 8171544"/>
              <a:gd name="connsiteY116" fmla="*/ 6688901 h 8223335"/>
              <a:gd name="connsiteX117" fmla="*/ 1739094 w 8171544"/>
              <a:gd name="connsiteY117" fmla="*/ 6177115 h 8223335"/>
              <a:gd name="connsiteX118" fmla="*/ 1612286 w 8171544"/>
              <a:gd name="connsiteY118" fmla="*/ 6127298 h 8223335"/>
              <a:gd name="connsiteX119" fmla="*/ 1240916 w 8171544"/>
              <a:gd name="connsiteY119" fmla="*/ 6466977 h 8223335"/>
              <a:gd name="connsiteX120" fmla="*/ 887662 w 8171544"/>
              <a:gd name="connsiteY120" fmla="*/ 6263168 h 8223335"/>
              <a:gd name="connsiteX121" fmla="*/ 996357 w 8171544"/>
              <a:gd name="connsiteY121" fmla="*/ 5783089 h 8223335"/>
              <a:gd name="connsiteX122" fmla="*/ 896721 w 8171544"/>
              <a:gd name="connsiteY122" fmla="*/ 5687978 h 8223335"/>
              <a:gd name="connsiteX123" fmla="*/ 407602 w 8171544"/>
              <a:gd name="connsiteY123" fmla="*/ 5796675 h 8223335"/>
              <a:gd name="connsiteX124" fmla="*/ 199272 w 8171544"/>
              <a:gd name="connsiteY124" fmla="*/ 5443407 h 8223335"/>
              <a:gd name="connsiteX125" fmla="*/ 529881 w 8171544"/>
              <a:gd name="connsiteY125" fmla="*/ 5081082 h 8223335"/>
              <a:gd name="connsiteX126" fmla="*/ 489121 w 8171544"/>
              <a:gd name="connsiteY126" fmla="*/ 4954268 h 8223335"/>
              <a:gd name="connsiteX127" fmla="*/ 0 w 8171544"/>
              <a:gd name="connsiteY127" fmla="*/ 4800281 h 8223335"/>
              <a:gd name="connsiteX128" fmla="*/ 0 w 8171544"/>
              <a:gd name="connsiteY128" fmla="*/ 4392666 h 8223335"/>
              <a:gd name="connsiteX129" fmla="*/ 475536 w 8171544"/>
              <a:gd name="connsiteY129" fmla="*/ 4243206 h 8223335"/>
              <a:gd name="connsiteX130" fmla="*/ 520822 w 8171544"/>
              <a:gd name="connsiteY130" fmla="*/ 4107333 h 8223335"/>
              <a:gd name="connsiteX131" fmla="*/ 199272 w 8171544"/>
              <a:gd name="connsiteY131" fmla="*/ 3754067 h 8223335"/>
              <a:gd name="connsiteX132" fmla="*/ 403070 w 8171544"/>
              <a:gd name="connsiteY132" fmla="*/ 3400799 h 8223335"/>
              <a:gd name="connsiteX133" fmla="*/ 860491 w 8171544"/>
              <a:gd name="connsiteY133" fmla="*/ 3500439 h 8223335"/>
              <a:gd name="connsiteX134" fmla="*/ 960126 w 8171544"/>
              <a:gd name="connsiteY134" fmla="*/ 3396270 h 8223335"/>
              <a:gd name="connsiteX135" fmla="*/ 860491 w 8171544"/>
              <a:gd name="connsiteY135" fmla="*/ 2929775 h 8223335"/>
              <a:gd name="connsiteX136" fmla="*/ 1213745 w 8171544"/>
              <a:gd name="connsiteY136" fmla="*/ 2721439 h 8223335"/>
              <a:gd name="connsiteX137" fmla="*/ 1557939 w 8171544"/>
              <a:gd name="connsiteY137" fmla="*/ 3033944 h 8223335"/>
              <a:gd name="connsiteX138" fmla="*/ 1698335 w 8171544"/>
              <a:gd name="connsiteY138" fmla="*/ 2993183 h 8223335"/>
              <a:gd name="connsiteX139" fmla="*/ 1843259 w 8171544"/>
              <a:gd name="connsiteY139" fmla="*/ 2540275 h 8223335"/>
              <a:gd name="connsiteX140" fmla="*/ 2255388 w 8171544"/>
              <a:gd name="connsiteY140" fmla="*/ 2540275 h 8223335"/>
              <a:gd name="connsiteX141" fmla="*/ 2395783 w 8171544"/>
              <a:gd name="connsiteY141" fmla="*/ 2984124 h 8223335"/>
              <a:gd name="connsiteX142" fmla="*/ 2531650 w 8171544"/>
              <a:gd name="connsiteY142" fmla="*/ 3020357 h 8223335"/>
              <a:gd name="connsiteX143" fmla="*/ 2903020 w 8171544"/>
              <a:gd name="connsiteY143" fmla="*/ 2680676 h 8223335"/>
              <a:gd name="connsiteX144" fmla="*/ 3256273 w 8171544"/>
              <a:gd name="connsiteY144" fmla="*/ 2884486 h 8223335"/>
              <a:gd name="connsiteX145" fmla="*/ 3147580 w 8171544"/>
              <a:gd name="connsiteY145" fmla="*/ 3364567 h 8223335"/>
              <a:gd name="connsiteX146" fmla="*/ 3247214 w 8171544"/>
              <a:gd name="connsiteY146" fmla="*/ 3455147 h 8223335"/>
              <a:gd name="connsiteX147" fmla="*/ 3509568 w 8171544"/>
              <a:gd name="connsiteY147" fmla="*/ 3396844 h 8223335"/>
              <a:gd name="connsiteX148" fmla="*/ 3527870 w 8171544"/>
              <a:gd name="connsiteY148" fmla="*/ 3392777 h 8223335"/>
              <a:gd name="connsiteX149" fmla="*/ 3550402 w 8171544"/>
              <a:gd name="connsiteY149" fmla="*/ 3368084 h 8223335"/>
              <a:gd name="connsiteX150" fmla="*/ 3784469 w 8171544"/>
              <a:gd name="connsiteY150" fmla="*/ 3111561 h 8223335"/>
              <a:gd name="connsiteX151" fmla="*/ 3734554 w 8171544"/>
              <a:gd name="connsiteY151" fmla="*/ 2956260 h 8223335"/>
              <a:gd name="connsiteX152" fmla="*/ 3135559 w 8171544"/>
              <a:gd name="connsiteY152" fmla="*/ 2767681 h 8223335"/>
              <a:gd name="connsiteX153" fmla="*/ 3135559 w 8171544"/>
              <a:gd name="connsiteY153" fmla="*/ 2268502 h 8223335"/>
              <a:gd name="connsiteX154" fmla="*/ 3717917 w 8171544"/>
              <a:gd name="connsiteY154" fmla="*/ 2085469 h 8223335"/>
              <a:gd name="connsiteX155" fmla="*/ 3773375 w 8171544"/>
              <a:gd name="connsiteY155" fmla="*/ 1919074 h 8223335"/>
              <a:gd name="connsiteX156" fmla="*/ 3379595 w 8171544"/>
              <a:gd name="connsiteY156" fmla="*/ 1486452 h 8223335"/>
              <a:gd name="connsiteX157" fmla="*/ 3629174 w 8171544"/>
              <a:gd name="connsiteY157" fmla="*/ 1053828 h 8223335"/>
              <a:gd name="connsiteX158" fmla="*/ 4189347 w 8171544"/>
              <a:gd name="connsiteY158" fmla="*/ 1175850 h 8223335"/>
              <a:gd name="connsiteX159" fmla="*/ 4311363 w 8171544"/>
              <a:gd name="connsiteY159" fmla="*/ 1048280 h 8223335"/>
              <a:gd name="connsiteX160" fmla="*/ 4189347 w 8171544"/>
              <a:gd name="connsiteY160" fmla="*/ 476995 h 8223335"/>
              <a:gd name="connsiteX161" fmla="*/ 4621953 w 8171544"/>
              <a:gd name="connsiteY161" fmla="*/ 221860 h 8223335"/>
              <a:gd name="connsiteX162" fmla="*/ 5043466 w 8171544"/>
              <a:gd name="connsiteY162" fmla="*/ 604564 h 8223335"/>
              <a:gd name="connsiteX163" fmla="*/ 5215399 w 8171544"/>
              <a:gd name="connsiteY163" fmla="*/ 554647 h 8223335"/>
              <a:gd name="connsiteX164" fmla="*/ 5392878 w 8171544"/>
              <a:gd name="connsiteY164" fmla="*/ 0 h 822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8171544" h="8223335">
                <a:moveTo>
                  <a:pt x="5177412" y="5637932"/>
                </a:moveTo>
                <a:cubicBezTo>
                  <a:pt x="4746061" y="5637932"/>
                  <a:pt x="4396381" y="5987611"/>
                  <a:pt x="4396381" y="6418962"/>
                </a:cubicBezTo>
                <a:cubicBezTo>
                  <a:pt x="4396381" y="6850313"/>
                  <a:pt x="4746061" y="7199993"/>
                  <a:pt x="5177412" y="7199993"/>
                </a:cubicBezTo>
                <a:cubicBezTo>
                  <a:pt x="5608763" y="7199993"/>
                  <a:pt x="5958443" y="6850313"/>
                  <a:pt x="5958443" y="6418962"/>
                </a:cubicBezTo>
                <a:cubicBezTo>
                  <a:pt x="5958443" y="5987611"/>
                  <a:pt x="5608763" y="5637932"/>
                  <a:pt x="5177412" y="5637932"/>
                </a:cubicBezTo>
                <a:close/>
                <a:moveTo>
                  <a:pt x="4233715" y="3854787"/>
                </a:moveTo>
                <a:cubicBezTo>
                  <a:pt x="4233715" y="3854787"/>
                  <a:pt x="4233715" y="3854787"/>
                  <a:pt x="3740160" y="3964470"/>
                </a:cubicBezTo>
                <a:lnTo>
                  <a:pt x="3684887" y="3976753"/>
                </a:lnTo>
                <a:lnTo>
                  <a:pt x="3663991" y="3999062"/>
                </a:lnTo>
                <a:cubicBezTo>
                  <a:pt x="3645582" y="4018716"/>
                  <a:pt x="3625945" y="4039680"/>
                  <a:pt x="3604999" y="4062042"/>
                </a:cubicBezTo>
                <a:cubicBezTo>
                  <a:pt x="3623113" y="4107333"/>
                  <a:pt x="3632170" y="4148094"/>
                  <a:pt x="3641229" y="4193385"/>
                </a:cubicBezTo>
                <a:cubicBezTo>
                  <a:pt x="3641229" y="4193385"/>
                  <a:pt x="3641229" y="4193385"/>
                  <a:pt x="4112233" y="4342845"/>
                </a:cubicBezTo>
                <a:cubicBezTo>
                  <a:pt x="4112233" y="4342845"/>
                  <a:pt x="4112233" y="4342845"/>
                  <a:pt x="4112233" y="4754990"/>
                </a:cubicBezTo>
                <a:cubicBezTo>
                  <a:pt x="4112233" y="4754990"/>
                  <a:pt x="4112233" y="4754990"/>
                  <a:pt x="3650286" y="4899920"/>
                </a:cubicBezTo>
                <a:cubicBezTo>
                  <a:pt x="3645757" y="4945209"/>
                  <a:pt x="3641229" y="4985974"/>
                  <a:pt x="3627642" y="5026733"/>
                </a:cubicBezTo>
                <a:cubicBezTo>
                  <a:pt x="3627642" y="5026733"/>
                  <a:pt x="3627642" y="5026733"/>
                  <a:pt x="3985423" y="5416235"/>
                </a:cubicBezTo>
                <a:lnTo>
                  <a:pt x="3985185" y="5416649"/>
                </a:lnTo>
                <a:lnTo>
                  <a:pt x="4006043" y="5421192"/>
                </a:lnTo>
                <a:cubicBezTo>
                  <a:pt x="4044123" y="5429488"/>
                  <a:pt x="4087642" y="5438967"/>
                  <a:pt x="4137379" y="5449801"/>
                </a:cubicBezTo>
                <a:cubicBezTo>
                  <a:pt x="4164956" y="5418285"/>
                  <a:pt x="4192532" y="5386767"/>
                  <a:pt x="4224047" y="5359188"/>
                </a:cubicBezTo>
                <a:cubicBezTo>
                  <a:pt x="4224047" y="5359188"/>
                  <a:pt x="4224047" y="5359188"/>
                  <a:pt x="4137379" y="4953401"/>
                </a:cubicBezTo>
                <a:cubicBezTo>
                  <a:pt x="4137379" y="4953401"/>
                  <a:pt x="4137379" y="4953401"/>
                  <a:pt x="4444662" y="4772177"/>
                </a:cubicBezTo>
                <a:cubicBezTo>
                  <a:pt x="4444662" y="4772177"/>
                  <a:pt x="4444662" y="4772177"/>
                  <a:pt x="4744065" y="5044014"/>
                </a:cubicBezTo>
                <a:cubicBezTo>
                  <a:pt x="4783460" y="5032195"/>
                  <a:pt x="4826794" y="5020376"/>
                  <a:pt x="4866191" y="5008557"/>
                </a:cubicBezTo>
                <a:cubicBezTo>
                  <a:pt x="4866191" y="5008557"/>
                  <a:pt x="4866191" y="5008557"/>
                  <a:pt x="4992255" y="4614588"/>
                </a:cubicBezTo>
                <a:cubicBezTo>
                  <a:pt x="4992255" y="4614588"/>
                  <a:pt x="4992255" y="4614588"/>
                  <a:pt x="5287647" y="4614588"/>
                </a:cubicBezTo>
                <a:lnTo>
                  <a:pt x="5312268" y="4614588"/>
                </a:lnTo>
                <a:lnTo>
                  <a:pt x="5297533" y="4564125"/>
                </a:lnTo>
                <a:cubicBezTo>
                  <a:pt x="5287477" y="4529697"/>
                  <a:pt x="5276754" y="4492974"/>
                  <a:pt x="5265315" y="4453801"/>
                </a:cubicBezTo>
                <a:cubicBezTo>
                  <a:pt x="5215399" y="4442711"/>
                  <a:pt x="5159935" y="4409433"/>
                  <a:pt x="5110021" y="4392794"/>
                </a:cubicBezTo>
                <a:cubicBezTo>
                  <a:pt x="5110021" y="4392794"/>
                  <a:pt x="5110021" y="4392794"/>
                  <a:pt x="4655227" y="4808778"/>
                </a:cubicBezTo>
                <a:cubicBezTo>
                  <a:pt x="4655227" y="4808778"/>
                  <a:pt x="4655227" y="4808778"/>
                  <a:pt x="4222621" y="4559184"/>
                </a:cubicBezTo>
                <a:cubicBezTo>
                  <a:pt x="4222621" y="4559184"/>
                  <a:pt x="4222621" y="4559184"/>
                  <a:pt x="4355733" y="3971262"/>
                </a:cubicBezTo>
                <a:cubicBezTo>
                  <a:pt x="4311363" y="3932438"/>
                  <a:pt x="4272539" y="3893611"/>
                  <a:pt x="4233715" y="3854787"/>
                </a:cubicBezTo>
                <a:close/>
                <a:moveTo>
                  <a:pt x="2056116" y="3716714"/>
                </a:moveTo>
                <a:cubicBezTo>
                  <a:pt x="1560233" y="3716714"/>
                  <a:pt x="1158241" y="4118706"/>
                  <a:pt x="1158241" y="4614589"/>
                </a:cubicBezTo>
                <a:cubicBezTo>
                  <a:pt x="1158241" y="5110472"/>
                  <a:pt x="1560233" y="5512464"/>
                  <a:pt x="2056116" y="5512464"/>
                </a:cubicBezTo>
                <a:cubicBezTo>
                  <a:pt x="2551999" y="5512464"/>
                  <a:pt x="2953991" y="5110472"/>
                  <a:pt x="2953991" y="4614589"/>
                </a:cubicBezTo>
                <a:cubicBezTo>
                  <a:pt x="2953991" y="4118706"/>
                  <a:pt x="2551999" y="3716714"/>
                  <a:pt x="2056116" y="3716714"/>
                </a:cubicBezTo>
                <a:close/>
                <a:moveTo>
                  <a:pt x="5653551" y="1440708"/>
                </a:moveTo>
                <a:cubicBezTo>
                  <a:pt x="5046275" y="1440708"/>
                  <a:pt x="4553981" y="1933003"/>
                  <a:pt x="4553981" y="2540276"/>
                </a:cubicBezTo>
                <a:cubicBezTo>
                  <a:pt x="4553981" y="3147552"/>
                  <a:pt x="5046275" y="3639846"/>
                  <a:pt x="5653551" y="3639846"/>
                </a:cubicBezTo>
                <a:cubicBezTo>
                  <a:pt x="6260825" y="3639846"/>
                  <a:pt x="6753120" y="3147552"/>
                  <a:pt x="6753120" y="2540276"/>
                </a:cubicBezTo>
                <a:cubicBezTo>
                  <a:pt x="6753120" y="1933003"/>
                  <a:pt x="6260825" y="1440708"/>
                  <a:pt x="5653551" y="1440708"/>
                </a:cubicBezTo>
                <a:close/>
                <a:moveTo>
                  <a:pt x="5392878" y="0"/>
                </a:moveTo>
                <a:cubicBezTo>
                  <a:pt x="5392878" y="0"/>
                  <a:pt x="5392878" y="0"/>
                  <a:pt x="5897587" y="0"/>
                </a:cubicBezTo>
                <a:cubicBezTo>
                  <a:pt x="5897587" y="0"/>
                  <a:pt x="5897587" y="0"/>
                  <a:pt x="6069521" y="543552"/>
                </a:cubicBezTo>
                <a:cubicBezTo>
                  <a:pt x="6124983" y="554647"/>
                  <a:pt x="6180445" y="571285"/>
                  <a:pt x="6235906" y="587925"/>
                </a:cubicBezTo>
                <a:cubicBezTo>
                  <a:pt x="6235906" y="587925"/>
                  <a:pt x="6235906" y="587925"/>
                  <a:pt x="6690699" y="171939"/>
                </a:cubicBezTo>
                <a:cubicBezTo>
                  <a:pt x="6690699" y="171939"/>
                  <a:pt x="6690699" y="171939"/>
                  <a:pt x="7123305" y="421532"/>
                </a:cubicBezTo>
                <a:cubicBezTo>
                  <a:pt x="7123305" y="421532"/>
                  <a:pt x="7123305" y="421532"/>
                  <a:pt x="6990195" y="1009457"/>
                </a:cubicBezTo>
                <a:cubicBezTo>
                  <a:pt x="7034566" y="1042735"/>
                  <a:pt x="7073387" y="1081559"/>
                  <a:pt x="7112211" y="1120385"/>
                </a:cubicBezTo>
                <a:cubicBezTo>
                  <a:pt x="7112211" y="1120385"/>
                  <a:pt x="7112211" y="1120385"/>
                  <a:pt x="7711207" y="987269"/>
                </a:cubicBezTo>
                <a:cubicBezTo>
                  <a:pt x="7711207" y="987269"/>
                  <a:pt x="7711207" y="987269"/>
                  <a:pt x="7960789" y="1425439"/>
                </a:cubicBezTo>
                <a:cubicBezTo>
                  <a:pt x="7960789" y="1425439"/>
                  <a:pt x="7960789" y="1425439"/>
                  <a:pt x="7550367" y="1863609"/>
                </a:cubicBezTo>
                <a:cubicBezTo>
                  <a:pt x="7572551" y="1919074"/>
                  <a:pt x="7583641" y="1968991"/>
                  <a:pt x="7594735" y="2024457"/>
                </a:cubicBezTo>
                <a:cubicBezTo>
                  <a:pt x="7594735" y="2024457"/>
                  <a:pt x="7594735" y="2024457"/>
                  <a:pt x="8171544" y="2207490"/>
                </a:cubicBezTo>
                <a:cubicBezTo>
                  <a:pt x="8171544" y="2207490"/>
                  <a:pt x="8171544" y="2207490"/>
                  <a:pt x="8171544" y="2712217"/>
                </a:cubicBezTo>
                <a:cubicBezTo>
                  <a:pt x="8171544" y="2712217"/>
                  <a:pt x="8171544" y="2712217"/>
                  <a:pt x="7605827" y="2889703"/>
                </a:cubicBezTo>
                <a:cubicBezTo>
                  <a:pt x="7600280" y="2945166"/>
                  <a:pt x="7594735" y="2995088"/>
                  <a:pt x="7578096" y="3045004"/>
                </a:cubicBezTo>
                <a:cubicBezTo>
                  <a:pt x="7578096" y="3045004"/>
                  <a:pt x="7578096" y="3045004"/>
                  <a:pt x="8016247" y="3522000"/>
                </a:cubicBezTo>
                <a:cubicBezTo>
                  <a:pt x="8016247" y="3522000"/>
                  <a:pt x="8016247" y="3522000"/>
                  <a:pt x="7766669" y="3954622"/>
                </a:cubicBezTo>
                <a:cubicBezTo>
                  <a:pt x="7766669" y="3954622"/>
                  <a:pt x="7766669" y="3954622"/>
                  <a:pt x="7151037" y="3815961"/>
                </a:cubicBezTo>
                <a:cubicBezTo>
                  <a:pt x="7117761" y="3849240"/>
                  <a:pt x="7084482" y="3888065"/>
                  <a:pt x="7045657" y="3926889"/>
                </a:cubicBezTo>
                <a:cubicBezTo>
                  <a:pt x="7045657" y="3926889"/>
                  <a:pt x="7045657" y="3926889"/>
                  <a:pt x="7189861" y="4553639"/>
                </a:cubicBezTo>
                <a:cubicBezTo>
                  <a:pt x="7189861" y="4553639"/>
                  <a:pt x="7189861" y="4553639"/>
                  <a:pt x="6751709" y="4808778"/>
                </a:cubicBezTo>
                <a:cubicBezTo>
                  <a:pt x="6751709" y="4808778"/>
                  <a:pt x="6751709" y="4808778"/>
                  <a:pt x="6291369" y="4387245"/>
                </a:cubicBezTo>
                <a:cubicBezTo>
                  <a:pt x="6241453" y="4403884"/>
                  <a:pt x="6197083" y="4431618"/>
                  <a:pt x="6147167" y="4442711"/>
                </a:cubicBezTo>
                <a:cubicBezTo>
                  <a:pt x="6147167" y="4442711"/>
                  <a:pt x="6147167" y="4442711"/>
                  <a:pt x="6043047" y="4784835"/>
                </a:cubicBezTo>
                <a:lnTo>
                  <a:pt x="6036244" y="4807187"/>
                </a:lnTo>
                <a:lnTo>
                  <a:pt x="6043739" y="4811511"/>
                </a:lnTo>
                <a:cubicBezTo>
                  <a:pt x="6086951" y="4836442"/>
                  <a:pt x="6144567" y="4869684"/>
                  <a:pt x="6221388" y="4914005"/>
                </a:cubicBezTo>
                <a:cubicBezTo>
                  <a:pt x="6221388" y="4914005"/>
                  <a:pt x="6221388" y="4914005"/>
                  <a:pt x="6126839" y="5331611"/>
                </a:cubicBezTo>
                <a:cubicBezTo>
                  <a:pt x="6158355" y="5355249"/>
                  <a:pt x="6185931" y="5382826"/>
                  <a:pt x="6213507" y="5410404"/>
                </a:cubicBezTo>
                <a:cubicBezTo>
                  <a:pt x="6213507" y="5410404"/>
                  <a:pt x="6213507" y="5410404"/>
                  <a:pt x="6638977" y="5315852"/>
                </a:cubicBezTo>
                <a:cubicBezTo>
                  <a:pt x="6638977" y="5315852"/>
                  <a:pt x="6638977" y="5315852"/>
                  <a:pt x="6816257" y="5627087"/>
                </a:cubicBezTo>
                <a:cubicBezTo>
                  <a:pt x="6816257" y="5627087"/>
                  <a:pt x="6816257" y="5627087"/>
                  <a:pt x="6524732" y="5938322"/>
                </a:cubicBezTo>
                <a:cubicBezTo>
                  <a:pt x="6540490" y="5977718"/>
                  <a:pt x="6548367" y="6013175"/>
                  <a:pt x="6556247" y="6052572"/>
                </a:cubicBezTo>
                <a:cubicBezTo>
                  <a:pt x="6556247" y="6052572"/>
                  <a:pt x="6556247" y="6052572"/>
                  <a:pt x="6965958" y="6182582"/>
                </a:cubicBezTo>
                <a:cubicBezTo>
                  <a:pt x="6965958" y="6182582"/>
                  <a:pt x="6965958" y="6182582"/>
                  <a:pt x="6965958" y="6541093"/>
                </a:cubicBezTo>
                <a:cubicBezTo>
                  <a:pt x="6965958" y="6541093"/>
                  <a:pt x="6965958" y="6541093"/>
                  <a:pt x="6564127" y="6667162"/>
                </a:cubicBezTo>
                <a:cubicBezTo>
                  <a:pt x="6560186" y="6706557"/>
                  <a:pt x="6556247" y="6742017"/>
                  <a:pt x="6544429" y="6777473"/>
                </a:cubicBezTo>
                <a:cubicBezTo>
                  <a:pt x="6544429" y="6777473"/>
                  <a:pt x="6544429" y="6777473"/>
                  <a:pt x="6855650" y="7116287"/>
                </a:cubicBezTo>
                <a:cubicBezTo>
                  <a:pt x="6855650" y="7116287"/>
                  <a:pt x="6855650" y="7116287"/>
                  <a:pt x="6678373" y="7423580"/>
                </a:cubicBezTo>
                <a:cubicBezTo>
                  <a:pt x="6678373" y="7423580"/>
                  <a:pt x="6678373" y="7423580"/>
                  <a:pt x="6241086" y="7325089"/>
                </a:cubicBezTo>
                <a:cubicBezTo>
                  <a:pt x="6217449" y="7348727"/>
                  <a:pt x="6193811" y="7376306"/>
                  <a:pt x="6166235" y="7403882"/>
                </a:cubicBezTo>
                <a:cubicBezTo>
                  <a:pt x="6166235" y="7403882"/>
                  <a:pt x="6166235" y="7403882"/>
                  <a:pt x="6268663" y="7849066"/>
                </a:cubicBezTo>
                <a:cubicBezTo>
                  <a:pt x="6268663" y="7849066"/>
                  <a:pt x="6268663" y="7849066"/>
                  <a:pt x="5957441" y="8030292"/>
                </a:cubicBezTo>
                <a:cubicBezTo>
                  <a:pt x="5957441" y="8030292"/>
                  <a:pt x="5957441" y="8030292"/>
                  <a:pt x="5630458" y="7730875"/>
                </a:cubicBezTo>
                <a:cubicBezTo>
                  <a:pt x="5595003" y="7742694"/>
                  <a:pt x="5563486" y="7762393"/>
                  <a:pt x="5528030" y="7770273"/>
                </a:cubicBezTo>
                <a:cubicBezTo>
                  <a:pt x="5528030" y="7770273"/>
                  <a:pt x="5528030" y="7770273"/>
                  <a:pt x="5390147" y="8223335"/>
                </a:cubicBezTo>
                <a:cubicBezTo>
                  <a:pt x="5390147" y="8223335"/>
                  <a:pt x="5390147" y="8223335"/>
                  <a:pt x="5031650" y="8223335"/>
                </a:cubicBezTo>
                <a:cubicBezTo>
                  <a:pt x="5031650" y="8223335"/>
                  <a:pt x="5031650" y="8223335"/>
                  <a:pt x="4901645" y="7778151"/>
                </a:cubicBezTo>
                <a:cubicBezTo>
                  <a:pt x="4866191" y="7770273"/>
                  <a:pt x="4826794" y="7746636"/>
                  <a:pt x="4791339" y="7734817"/>
                </a:cubicBezTo>
                <a:cubicBezTo>
                  <a:pt x="4791339" y="7734817"/>
                  <a:pt x="4791339" y="7734817"/>
                  <a:pt x="4468297" y="8030292"/>
                </a:cubicBezTo>
                <a:cubicBezTo>
                  <a:pt x="4468297" y="8030292"/>
                  <a:pt x="4468297" y="8030292"/>
                  <a:pt x="4161014" y="7853005"/>
                </a:cubicBezTo>
                <a:cubicBezTo>
                  <a:pt x="4161014" y="7853005"/>
                  <a:pt x="4161014" y="7853005"/>
                  <a:pt x="4255565" y="7435399"/>
                </a:cubicBezTo>
                <a:cubicBezTo>
                  <a:pt x="4224047" y="7407823"/>
                  <a:pt x="4196471" y="7380244"/>
                  <a:pt x="4168894" y="7352668"/>
                </a:cubicBezTo>
                <a:cubicBezTo>
                  <a:pt x="4168894" y="7352668"/>
                  <a:pt x="4168894" y="7352668"/>
                  <a:pt x="3743426" y="7447218"/>
                </a:cubicBezTo>
                <a:cubicBezTo>
                  <a:pt x="3743426" y="7447218"/>
                  <a:pt x="3743426" y="7447218"/>
                  <a:pt x="3562207" y="7139923"/>
                </a:cubicBezTo>
                <a:cubicBezTo>
                  <a:pt x="3562207" y="7139923"/>
                  <a:pt x="3562207" y="7139923"/>
                  <a:pt x="3849793" y="6824748"/>
                </a:cubicBezTo>
                <a:cubicBezTo>
                  <a:pt x="3837973" y="6789292"/>
                  <a:pt x="3822216" y="6749895"/>
                  <a:pt x="3814337" y="6714438"/>
                </a:cubicBezTo>
                <a:cubicBezTo>
                  <a:pt x="3814337" y="6714438"/>
                  <a:pt x="3814337" y="6714438"/>
                  <a:pt x="3388867" y="6580489"/>
                </a:cubicBezTo>
                <a:cubicBezTo>
                  <a:pt x="3388867" y="6580489"/>
                  <a:pt x="3388867" y="6580489"/>
                  <a:pt x="3388867" y="6225919"/>
                </a:cubicBezTo>
                <a:cubicBezTo>
                  <a:pt x="3388867" y="6225919"/>
                  <a:pt x="3388867" y="6225919"/>
                  <a:pt x="3802520" y="6095909"/>
                </a:cubicBezTo>
                <a:cubicBezTo>
                  <a:pt x="3810397" y="6056513"/>
                  <a:pt x="3830097" y="6017114"/>
                  <a:pt x="3841912" y="5977718"/>
                </a:cubicBezTo>
                <a:cubicBezTo>
                  <a:pt x="3841912" y="5977718"/>
                  <a:pt x="3841912" y="5977718"/>
                  <a:pt x="3654532" y="5771855"/>
                </a:cubicBezTo>
                <a:lnTo>
                  <a:pt x="3619061" y="5732887"/>
                </a:lnTo>
                <a:lnTo>
                  <a:pt x="3569546" y="5721734"/>
                </a:lnTo>
                <a:cubicBezTo>
                  <a:pt x="3498852" y="5705812"/>
                  <a:pt x="3404594" y="5684581"/>
                  <a:pt x="3278918" y="5656275"/>
                </a:cubicBezTo>
                <a:cubicBezTo>
                  <a:pt x="3251746" y="5683449"/>
                  <a:pt x="3224571" y="5715152"/>
                  <a:pt x="3192869" y="5746855"/>
                </a:cubicBezTo>
                <a:cubicBezTo>
                  <a:pt x="3192869" y="5746855"/>
                  <a:pt x="3192869" y="5746855"/>
                  <a:pt x="3310620" y="6258640"/>
                </a:cubicBezTo>
                <a:cubicBezTo>
                  <a:pt x="3310620" y="6258640"/>
                  <a:pt x="3310620" y="6258640"/>
                  <a:pt x="2952839" y="6466977"/>
                </a:cubicBezTo>
                <a:cubicBezTo>
                  <a:pt x="2952839" y="6466977"/>
                  <a:pt x="2952839" y="6466977"/>
                  <a:pt x="2576939" y="6122768"/>
                </a:cubicBezTo>
                <a:cubicBezTo>
                  <a:pt x="2536180" y="6136354"/>
                  <a:pt x="2499948" y="6159001"/>
                  <a:pt x="2459188" y="6168060"/>
                </a:cubicBezTo>
                <a:cubicBezTo>
                  <a:pt x="2459188" y="6168060"/>
                  <a:pt x="2459188" y="6168060"/>
                  <a:pt x="2300677" y="6688901"/>
                </a:cubicBezTo>
                <a:cubicBezTo>
                  <a:pt x="2300677" y="6688901"/>
                  <a:pt x="2300677" y="6688901"/>
                  <a:pt x="1888547" y="6688901"/>
                </a:cubicBezTo>
                <a:cubicBezTo>
                  <a:pt x="1888547" y="6688901"/>
                  <a:pt x="1888547" y="6688901"/>
                  <a:pt x="1739094" y="6177115"/>
                </a:cubicBezTo>
                <a:cubicBezTo>
                  <a:pt x="1698335" y="6168060"/>
                  <a:pt x="1653046" y="6140886"/>
                  <a:pt x="1612286" y="6127298"/>
                </a:cubicBezTo>
                <a:cubicBezTo>
                  <a:pt x="1612286" y="6127298"/>
                  <a:pt x="1612286" y="6127298"/>
                  <a:pt x="1240916" y="6466977"/>
                </a:cubicBezTo>
                <a:cubicBezTo>
                  <a:pt x="1240916" y="6466977"/>
                  <a:pt x="1240916" y="6466977"/>
                  <a:pt x="887662" y="6263168"/>
                </a:cubicBezTo>
                <a:cubicBezTo>
                  <a:pt x="887662" y="6263168"/>
                  <a:pt x="887662" y="6263168"/>
                  <a:pt x="996357" y="5783089"/>
                </a:cubicBezTo>
                <a:cubicBezTo>
                  <a:pt x="960126" y="5751386"/>
                  <a:pt x="928423" y="5719681"/>
                  <a:pt x="896721" y="5687978"/>
                </a:cubicBezTo>
                <a:cubicBezTo>
                  <a:pt x="896721" y="5687978"/>
                  <a:pt x="896721" y="5687978"/>
                  <a:pt x="407602" y="5796675"/>
                </a:cubicBezTo>
                <a:cubicBezTo>
                  <a:pt x="407602" y="5796675"/>
                  <a:pt x="407602" y="5796675"/>
                  <a:pt x="199272" y="5443407"/>
                </a:cubicBezTo>
                <a:cubicBezTo>
                  <a:pt x="199272" y="5443407"/>
                  <a:pt x="199272" y="5443407"/>
                  <a:pt x="529881" y="5081082"/>
                </a:cubicBezTo>
                <a:cubicBezTo>
                  <a:pt x="516294" y="5040321"/>
                  <a:pt x="498178" y="4995030"/>
                  <a:pt x="489121" y="4954268"/>
                </a:cubicBezTo>
                <a:cubicBezTo>
                  <a:pt x="489121" y="4954268"/>
                  <a:pt x="489121" y="4954268"/>
                  <a:pt x="0" y="4800281"/>
                </a:cubicBezTo>
                <a:cubicBezTo>
                  <a:pt x="0" y="4800281"/>
                  <a:pt x="0" y="4800281"/>
                  <a:pt x="0" y="4392666"/>
                </a:cubicBezTo>
                <a:cubicBezTo>
                  <a:pt x="0" y="4392666"/>
                  <a:pt x="0" y="4392666"/>
                  <a:pt x="475536" y="4243206"/>
                </a:cubicBezTo>
                <a:cubicBezTo>
                  <a:pt x="484592" y="4197915"/>
                  <a:pt x="507238" y="4152622"/>
                  <a:pt x="520822" y="4107333"/>
                </a:cubicBezTo>
                <a:cubicBezTo>
                  <a:pt x="520822" y="4107333"/>
                  <a:pt x="520822" y="4107333"/>
                  <a:pt x="199272" y="3754067"/>
                </a:cubicBezTo>
                <a:cubicBezTo>
                  <a:pt x="199272" y="3754067"/>
                  <a:pt x="199272" y="3754067"/>
                  <a:pt x="403070" y="3400799"/>
                </a:cubicBezTo>
                <a:cubicBezTo>
                  <a:pt x="403070" y="3400799"/>
                  <a:pt x="403070" y="3400799"/>
                  <a:pt x="860491" y="3500439"/>
                </a:cubicBezTo>
                <a:cubicBezTo>
                  <a:pt x="892193" y="3464207"/>
                  <a:pt x="923896" y="3427973"/>
                  <a:pt x="960126" y="3396270"/>
                </a:cubicBezTo>
                <a:cubicBezTo>
                  <a:pt x="960126" y="3396270"/>
                  <a:pt x="960126" y="3396270"/>
                  <a:pt x="860491" y="2929775"/>
                </a:cubicBezTo>
                <a:cubicBezTo>
                  <a:pt x="860491" y="2929775"/>
                  <a:pt x="860491" y="2929775"/>
                  <a:pt x="1213745" y="2721439"/>
                </a:cubicBezTo>
                <a:cubicBezTo>
                  <a:pt x="1213745" y="2721439"/>
                  <a:pt x="1213745" y="2721439"/>
                  <a:pt x="1557939" y="3033944"/>
                </a:cubicBezTo>
                <a:cubicBezTo>
                  <a:pt x="1603228" y="3020357"/>
                  <a:pt x="1653046" y="3006770"/>
                  <a:pt x="1698335" y="2993183"/>
                </a:cubicBezTo>
                <a:cubicBezTo>
                  <a:pt x="1698335" y="2993183"/>
                  <a:pt x="1698335" y="2993183"/>
                  <a:pt x="1843259" y="2540275"/>
                </a:cubicBezTo>
                <a:cubicBezTo>
                  <a:pt x="1843259" y="2540275"/>
                  <a:pt x="1843259" y="2540275"/>
                  <a:pt x="2255388" y="2540275"/>
                </a:cubicBezTo>
                <a:cubicBezTo>
                  <a:pt x="2255388" y="2540275"/>
                  <a:pt x="2255388" y="2540275"/>
                  <a:pt x="2395783" y="2984124"/>
                </a:cubicBezTo>
                <a:cubicBezTo>
                  <a:pt x="2441073" y="2993183"/>
                  <a:pt x="2486363" y="3006770"/>
                  <a:pt x="2531650" y="3020357"/>
                </a:cubicBezTo>
                <a:cubicBezTo>
                  <a:pt x="2531650" y="3020357"/>
                  <a:pt x="2531650" y="3020357"/>
                  <a:pt x="2903020" y="2680676"/>
                </a:cubicBezTo>
                <a:cubicBezTo>
                  <a:pt x="2903020" y="2680676"/>
                  <a:pt x="2903020" y="2680676"/>
                  <a:pt x="3256273" y="2884486"/>
                </a:cubicBezTo>
                <a:cubicBezTo>
                  <a:pt x="3256273" y="2884486"/>
                  <a:pt x="3256273" y="2884486"/>
                  <a:pt x="3147580" y="3364567"/>
                </a:cubicBezTo>
                <a:cubicBezTo>
                  <a:pt x="3183812" y="3391741"/>
                  <a:pt x="3215512" y="3423444"/>
                  <a:pt x="3247214" y="3455147"/>
                </a:cubicBezTo>
                <a:cubicBezTo>
                  <a:pt x="3247214" y="3455147"/>
                  <a:pt x="3247214" y="3455147"/>
                  <a:pt x="3509568" y="3396844"/>
                </a:cubicBezTo>
                <a:lnTo>
                  <a:pt x="3527870" y="3392777"/>
                </a:lnTo>
                <a:lnTo>
                  <a:pt x="3550402" y="3368084"/>
                </a:lnTo>
                <a:cubicBezTo>
                  <a:pt x="3607337" y="3305686"/>
                  <a:pt x="3683250" y="3222489"/>
                  <a:pt x="3784469" y="3111561"/>
                </a:cubicBezTo>
                <a:cubicBezTo>
                  <a:pt x="3767831" y="3061642"/>
                  <a:pt x="3745645" y="3006178"/>
                  <a:pt x="3734554" y="2956260"/>
                </a:cubicBezTo>
                <a:cubicBezTo>
                  <a:pt x="3734554" y="2956260"/>
                  <a:pt x="3734554" y="2956260"/>
                  <a:pt x="3135559" y="2767681"/>
                </a:cubicBezTo>
                <a:cubicBezTo>
                  <a:pt x="3135559" y="2767681"/>
                  <a:pt x="3135559" y="2767681"/>
                  <a:pt x="3135559" y="2268502"/>
                </a:cubicBezTo>
                <a:cubicBezTo>
                  <a:pt x="3135559" y="2268502"/>
                  <a:pt x="3135559" y="2268502"/>
                  <a:pt x="3717917" y="2085469"/>
                </a:cubicBezTo>
                <a:cubicBezTo>
                  <a:pt x="3729007" y="2030004"/>
                  <a:pt x="3756740" y="1974537"/>
                  <a:pt x="3773375" y="1919074"/>
                </a:cubicBezTo>
                <a:cubicBezTo>
                  <a:pt x="3773375" y="1919074"/>
                  <a:pt x="3773375" y="1919074"/>
                  <a:pt x="3379595" y="1486452"/>
                </a:cubicBezTo>
                <a:cubicBezTo>
                  <a:pt x="3379595" y="1486452"/>
                  <a:pt x="3379595" y="1486452"/>
                  <a:pt x="3629174" y="1053828"/>
                </a:cubicBezTo>
                <a:cubicBezTo>
                  <a:pt x="3629174" y="1053828"/>
                  <a:pt x="3629174" y="1053828"/>
                  <a:pt x="4189347" y="1175850"/>
                </a:cubicBezTo>
                <a:cubicBezTo>
                  <a:pt x="4228170" y="1131479"/>
                  <a:pt x="4266993" y="1087106"/>
                  <a:pt x="4311363" y="1048280"/>
                </a:cubicBezTo>
                <a:cubicBezTo>
                  <a:pt x="4311363" y="1048280"/>
                  <a:pt x="4311363" y="1048280"/>
                  <a:pt x="4189347" y="476995"/>
                </a:cubicBezTo>
                <a:cubicBezTo>
                  <a:pt x="4189347" y="476995"/>
                  <a:pt x="4189347" y="476995"/>
                  <a:pt x="4621953" y="221860"/>
                </a:cubicBezTo>
                <a:cubicBezTo>
                  <a:pt x="4621953" y="221860"/>
                  <a:pt x="4621953" y="221860"/>
                  <a:pt x="5043466" y="604564"/>
                </a:cubicBezTo>
                <a:cubicBezTo>
                  <a:pt x="5098928" y="587925"/>
                  <a:pt x="5159935" y="571285"/>
                  <a:pt x="5215399" y="554647"/>
                </a:cubicBezTo>
                <a:cubicBezTo>
                  <a:pt x="5215399" y="554647"/>
                  <a:pt x="5215399" y="554647"/>
                  <a:pt x="539287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  <a:alpha val="10000"/>
            </a:schemeClr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E9A5B21-246C-4B02-9B47-C0DAB70BE4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14627" y="-574413"/>
            <a:ext cx="7757191" cy="6929457"/>
          </a:xfrm>
          <a:custGeom>
            <a:avLst/>
            <a:gdLst>
              <a:gd name="connsiteX0" fmla="*/ 5177412 w 8171544"/>
              <a:gd name="connsiteY0" fmla="*/ 5637932 h 8223335"/>
              <a:gd name="connsiteX1" fmla="*/ 4396381 w 8171544"/>
              <a:gd name="connsiteY1" fmla="*/ 6418962 h 8223335"/>
              <a:gd name="connsiteX2" fmla="*/ 5177412 w 8171544"/>
              <a:gd name="connsiteY2" fmla="*/ 7199993 h 8223335"/>
              <a:gd name="connsiteX3" fmla="*/ 5958443 w 8171544"/>
              <a:gd name="connsiteY3" fmla="*/ 6418962 h 8223335"/>
              <a:gd name="connsiteX4" fmla="*/ 5177412 w 8171544"/>
              <a:gd name="connsiteY4" fmla="*/ 5637932 h 8223335"/>
              <a:gd name="connsiteX5" fmla="*/ 4233715 w 8171544"/>
              <a:gd name="connsiteY5" fmla="*/ 3854787 h 8223335"/>
              <a:gd name="connsiteX6" fmla="*/ 3740160 w 8171544"/>
              <a:gd name="connsiteY6" fmla="*/ 3964470 h 8223335"/>
              <a:gd name="connsiteX7" fmla="*/ 3684887 w 8171544"/>
              <a:gd name="connsiteY7" fmla="*/ 3976753 h 8223335"/>
              <a:gd name="connsiteX8" fmla="*/ 3663991 w 8171544"/>
              <a:gd name="connsiteY8" fmla="*/ 3999062 h 8223335"/>
              <a:gd name="connsiteX9" fmla="*/ 3604999 w 8171544"/>
              <a:gd name="connsiteY9" fmla="*/ 4062042 h 8223335"/>
              <a:gd name="connsiteX10" fmla="*/ 3641229 w 8171544"/>
              <a:gd name="connsiteY10" fmla="*/ 4193385 h 8223335"/>
              <a:gd name="connsiteX11" fmla="*/ 4112233 w 8171544"/>
              <a:gd name="connsiteY11" fmla="*/ 4342845 h 8223335"/>
              <a:gd name="connsiteX12" fmla="*/ 4112233 w 8171544"/>
              <a:gd name="connsiteY12" fmla="*/ 4754990 h 8223335"/>
              <a:gd name="connsiteX13" fmla="*/ 3650286 w 8171544"/>
              <a:gd name="connsiteY13" fmla="*/ 4899920 h 8223335"/>
              <a:gd name="connsiteX14" fmla="*/ 3627642 w 8171544"/>
              <a:gd name="connsiteY14" fmla="*/ 5026733 h 8223335"/>
              <a:gd name="connsiteX15" fmla="*/ 3985423 w 8171544"/>
              <a:gd name="connsiteY15" fmla="*/ 5416235 h 8223335"/>
              <a:gd name="connsiteX16" fmla="*/ 3985185 w 8171544"/>
              <a:gd name="connsiteY16" fmla="*/ 5416649 h 8223335"/>
              <a:gd name="connsiteX17" fmla="*/ 4006043 w 8171544"/>
              <a:gd name="connsiteY17" fmla="*/ 5421192 h 8223335"/>
              <a:gd name="connsiteX18" fmla="*/ 4137379 w 8171544"/>
              <a:gd name="connsiteY18" fmla="*/ 5449801 h 8223335"/>
              <a:gd name="connsiteX19" fmla="*/ 4224047 w 8171544"/>
              <a:gd name="connsiteY19" fmla="*/ 5359188 h 8223335"/>
              <a:gd name="connsiteX20" fmla="*/ 4137379 w 8171544"/>
              <a:gd name="connsiteY20" fmla="*/ 4953401 h 8223335"/>
              <a:gd name="connsiteX21" fmla="*/ 4444662 w 8171544"/>
              <a:gd name="connsiteY21" fmla="*/ 4772177 h 8223335"/>
              <a:gd name="connsiteX22" fmla="*/ 4744065 w 8171544"/>
              <a:gd name="connsiteY22" fmla="*/ 5044014 h 8223335"/>
              <a:gd name="connsiteX23" fmla="*/ 4866191 w 8171544"/>
              <a:gd name="connsiteY23" fmla="*/ 5008557 h 8223335"/>
              <a:gd name="connsiteX24" fmla="*/ 4992255 w 8171544"/>
              <a:gd name="connsiteY24" fmla="*/ 4614588 h 8223335"/>
              <a:gd name="connsiteX25" fmla="*/ 5287647 w 8171544"/>
              <a:gd name="connsiteY25" fmla="*/ 4614588 h 8223335"/>
              <a:gd name="connsiteX26" fmla="*/ 5312268 w 8171544"/>
              <a:gd name="connsiteY26" fmla="*/ 4614588 h 8223335"/>
              <a:gd name="connsiteX27" fmla="*/ 5297533 w 8171544"/>
              <a:gd name="connsiteY27" fmla="*/ 4564125 h 8223335"/>
              <a:gd name="connsiteX28" fmla="*/ 5265315 w 8171544"/>
              <a:gd name="connsiteY28" fmla="*/ 4453801 h 8223335"/>
              <a:gd name="connsiteX29" fmla="*/ 5110021 w 8171544"/>
              <a:gd name="connsiteY29" fmla="*/ 4392794 h 8223335"/>
              <a:gd name="connsiteX30" fmla="*/ 4655227 w 8171544"/>
              <a:gd name="connsiteY30" fmla="*/ 4808778 h 8223335"/>
              <a:gd name="connsiteX31" fmla="*/ 4222621 w 8171544"/>
              <a:gd name="connsiteY31" fmla="*/ 4559184 h 8223335"/>
              <a:gd name="connsiteX32" fmla="*/ 4355733 w 8171544"/>
              <a:gd name="connsiteY32" fmla="*/ 3971262 h 8223335"/>
              <a:gd name="connsiteX33" fmla="*/ 4233715 w 8171544"/>
              <a:gd name="connsiteY33" fmla="*/ 3854787 h 8223335"/>
              <a:gd name="connsiteX34" fmla="*/ 2056116 w 8171544"/>
              <a:gd name="connsiteY34" fmla="*/ 3716714 h 8223335"/>
              <a:gd name="connsiteX35" fmla="*/ 1158241 w 8171544"/>
              <a:gd name="connsiteY35" fmla="*/ 4614589 h 8223335"/>
              <a:gd name="connsiteX36" fmla="*/ 2056116 w 8171544"/>
              <a:gd name="connsiteY36" fmla="*/ 5512464 h 8223335"/>
              <a:gd name="connsiteX37" fmla="*/ 2953991 w 8171544"/>
              <a:gd name="connsiteY37" fmla="*/ 4614589 h 8223335"/>
              <a:gd name="connsiteX38" fmla="*/ 2056116 w 8171544"/>
              <a:gd name="connsiteY38" fmla="*/ 3716714 h 8223335"/>
              <a:gd name="connsiteX39" fmla="*/ 5653551 w 8171544"/>
              <a:gd name="connsiteY39" fmla="*/ 1440708 h 8223335"/>
              <a:gd name="connsiteX40" fmla="*/ 4553981 w 8171544"/>
              <a:gd name="connsiteY40" fmla="*/ 2540276 h 8223335"/>
              <a:gd name="connsiteX41" fmla="*/ 5653551 w 8171544"/>
              <a:gd name="connsiteY41" fmla="*/ 3639846 h 8223335"/>
              <a:gd name="connsiteX42" fmla="*/ 6753120 w 8171544"/>
              <a:gd name="connsiteY42" fmla="*/ 2540276 h 8223335"/>
              <a:gd name="connsiteX43" fmla="*/ 5653551 w 8171544"/>
              <a:gd name="connsiteY43" fmla="*/ 1440708 h 8223335"/>
              <a:gd name="connsiteX44" fmla="*/ 5392878 w 8171544"/>
              <a:gd name="connsiteY44" fmla="*/ 0 h 8223335"/>
              <a:gd name="connsiteX45" fmla="*/ 5897587 w 8171544"/>
              <a:gd name="connsiteY45" fmla="*/ 0 h 8223335"/>
              <a:gd name="connsiteX46" fmla="*/ 6069521 w 8171544"/>
              <a:gd name="connsiteY46" fmla="*/ 543552 h 8223335"/>
              <a:gd name="connsiteX47" fmla="*/ 6235906 w 8171544"/>
              <a:gd name="connsiteY47" fmla="*/ 587925 h 8223335"/>
              <a:gd name="connsiteX48" fmla="*/ 6690699 w 8171544"/>
              <a:gd name="connsiteY48" fmla="*/ 171939 h 8223335"/>
              <a:gd name="connsiteX49" fmla="*/ 7123305 w 8171544"/>
              <a:gd name="connsiteY49" fmla="*/ 421532 h 8223335"/>
              <a:gd name="connsiteX50" fmla="*/ 6990195 w 8171544"/>
              <a:gd name="connsiteY50" fmla="*/ 1009457 h 8223335"/>
              <a:gd name="connsiteX51" fmla="*/ 7112211 w 8171544"/>
              <a:gd name="connsiteY51" fmla="*/ 1120385 h 8223335"/>
              <a:gd name="connsiteX52" fmla="*/ 7711207 w 8171544"/>
              <a:gd name="connsiteY52" fmla="*/ 987269 h 8223335"/>
              <a:gd name="connsiteX53" fmla="*/ 7960789 w 8171544"/>
              <a:gd name="connsiteY53" fmla="*/ 1425439 h 8223335"/>
              <a:gd name="connsiteX54" fmla="*/ 7550367 w 8171544"/>
              <a:gd name="connsiteY54" fmla="*/ 1863609 h 8223335"/>
              <a:gd name="connsiteX55" fmla="*/ 7594735 w 8171544"/>
              <a:gd name="connsiteY55" fmla="*/ 2024457 h 8223335"/>
              <a:gd name="connsiteX56" fmla="*/ 8171544 w 8171544"/>
              <a:gd name="connsiteY56" fmla="*/ 2207490 h 8223335"/>
              <a:gd name="connsiteX57" fmla="*/ 8171544 w 8171544"/>
              <a:gd name="connsiteY57" fmla="*/ 2712217 h 8223335"/>
              <a:gd name="connsiteX58" fmla="*/ 7605827 w 8171544"/>
              <a:gd name="connsiteY58" fmla="*/ 2889703 h 8223335"/>
              <a:gd name="connsiteX59" fmla="*/ 7578096 w 8171544"/>
              <a:gd name="connsiteY59" fmla="*/ 3045004 h 8223335"/>
              <a:gd name="connsiteX60" fmla="*/ 8016247 w 8171544"/>
              <a:gd name="connsiteY60" fmla="*/ 3522000 h 8223335"/>
              <a:gd name="connsiteX61" fmla="*/ 7766669 w 8171544"/>
              <a:gd name="connsiteY61" fmla="*/ 3954622 h 8223335"/>
              <a:gd name="connsiteX62" fmla="*/ 7151037 w 8171544"/>
              <a:gd name="connsiteY62" fmla="*/ 3815961 h 8223335"/>
              <a:gd name="connsiteX63" fmla="*/ 7045657 w 8171544"/>
              <a:gd name="connsiteY63" fmla="*/ 3926889 h 8223335"/>
              <a:gd name="connsiteX64" fmla="*/ 7189861 w 8171544"/>
              <a:gd name="connsiteY64" fmla="*/ 4553639 h 8223335"/>
              <a:gd name="connsiteX65" fmla="*/ 6751709 w 8171544"/>
              <a:gd name="connsiteY65" fmla="*/ 4808778 h 8223335"/>
              <a:gd name="connsiteX66" fmla="*/ 6291369 w 8171544"/>
              <a:gd name="connsiteY66" fmla="*/ 4387245 h 8223335"/>
              <a:gd name="connsiteX67" fmla="*/ 6147167 w 8171544"/>
              <a:gd name="connsiteY67" fmla="*/ 4442711 h 8223335"/>
              <a:gd name="connsiteX68" fmla="*/ 6043047 w 8171544"/>
              <a:gd name="connsiteY68" fmla="*/ 4784835 h 8223335"/>
              <a:gd name="connsiteX69" fmla="*/ 6036244 w 8171544"/>
              <a:gd name="connsiteY69" fmla="*/ 4807187 h 8223335"/>
              <a:gd name="connsiteX70" fmla="*/ 6043739 w 8171544"/>
              <a:gd name="connsiteY70" fmla="*/ 4811511 h 8223335"/>
              <a:gd name="connsiteX71" fmla="*/ 6221388 w 8171544"/>
              <a:gd name="connsiteY71" fmla="*/ 4914005 h 8223335"/>
              <a:gd name="connsiteX72" fmla="*/ 6126839 w 8171544"/>
              <a:gd name="connsiteY72" fmla="*/ 5331611 h 8223335"/>
              <a:gd name="connsiteX73" fmla="*/ 6213507 w 8171544"/>
              <a:gd name="connsiteY73" fmla="*/ 5410404 h 8223335"/>
              <a:gd name="connsiteX74" fmla="*/ 6638977 w 8171544"/>
              <a:gd name="connsiteY74" fmla="*/ 5315852 h 8223335"/>
              <a:gd name="connsiteX75" fmla="*/ 6816257 w 8171544"/>
              <a:gd name="connsiteY75" fmla="*/ 5627087 h 8223335"/>
              <a:gd name="connsiteX76" fmla="*/ 6524732 w 8171544"/>
              <a:gd name="connsiteY76" fmla="*/ 5938322 h 8223335"/>
              <a:gd name="connsiteX77" fmla="*/ 6556247 w 8171544"/>
              <a:gd name="connsiteY77" fmla="*/ 6052572 h 8223335"/>
              <a:gd name="connsiteX78" fmla="*/ 6965958 w 8171544"/>
              <a:gd name="connsiteY78" fmla="*/ 6182582 h 8223335"/>
              <a:gd name="connsiteX79" fmla="*/ 6965958 w 8171544"/>
              <a:gd name="connsiteY79" fmla="*/ 6541093 h 8223335"/>
              <a:gd name="connsiteX80" fmla="*/ 6564127 w 8171544"/>
              <a:gd name="connsiteY80" fmla="*/ 6667162 h 8223335"/>
              <a:gd name="connsiteX81" fmla="*/ 6544429 w 8171544"/>
              <a:gd name="connsiteY81" fmla="*/ 6777473 h 8223335"/>
              <a:gd name="connsiteX82" fmla="*/ 6855650 w 8171544"/>
              <a:gd name="connsiteY82" fmla="*/ 7116287 h 8223335"/>
              <a:gd name="connsiteX83" fmla="*/ 6678373 w 8171544"/>
              <a:gd name="connsiteY83" fmla="*/ 7423580 h 8223335"/>
              <a:gd name="connsiteX84" fmla="*/ 6241086 w 8171544"/>
              <a:gd name="connsiteY84" fmla="*/ 7325089 h 8223335"/>
              <a:gd name="connsiteX85" fmla="*/ 6166235 w 8171544"/>
              <a:gd name="connsiteY85" fmla="*/ 7403882 h 8223335"/>
              <a:gd name="connsiteX86" fmla="*/ 6268663 w 8171544"/>
              <a:gd name="connsiteY86" fmla="*/ 7849066 h 8223335"/>
              <a:gd name="connsiteX87" fmla="*/ 5957441 w 8171544"/>
              <a:gd name="connsiteY87" fmla="*/ 8030292 h 8223335"/>
              <a:gd name="connsiteX88" fmla="*/ 5630458 w 8171544"/>
              <a:gd name="connsiteY88" fmla="*/ 7730875 h 8223335"/>
              <a:gd name="connsiteX89" fmla="*/ 5528030 w 8171544"/>
              <a:gd name="connsiteY89" fmla="*/ 7770273 h 8223335"/>
              <a:gd name="connsiteX90" fmla="*/ 5390147 w 8171544"/>
              <a:gd name="connsiteY90" fmla="*/ 8223335 h 8223335"/>
              <a:gd name="connsiteX91" fmla="*/ 5031650 w 8171544"/>
              <a:gd name="connsiteY91" fmla="*/ 8223335 h 8223335"/>
              <a:gd name="connsiteX92" fmla="*/ 4901645 w 8171544"/>
              <a:gd name="connsiteY92" fmla="*/ 7778151 h 8223335"/>
              <a:gd name="connsiteX93" fmla="*/ 4791339 w 8171544"/>
              <a:gd name="connsiteY93" fmla="*/ 7734817 h 8223335"/>
              <a:gd name="connsiteX94" fmla="*/ 4468297 w 8171544"/>
              <a:gd name="connsiteY94" fmla="*/ 8030292 h 8223335"/>
              <a:gd name="connsiteX95" fmla="*/ 4161014 w 8171544"/>
              <a:gd name="connsiteY95" fmla="*/ 7853005 h 8223335"/>
              <a:gd name="connsiteX96" fmla="*/ 4255565 w 8171544"/>
              <a:gd name="connsiteY96" fmla="*/ 7435399 h 8223335"/>
              <a:gd name="connsiteX97" fmla="*/ 4168894 w 8171544"/>
              <a:gd name="connsiteY97" fmla="*/ 7352668 h 8223335"/>
              <a:gd name="connsiteX98" fmla="*/ 3743426 w 8171544"/>
              <a:gd name="connsiteY98" fmla="*/ 7447218 h 8223335"/>
              <a:gd name="connsiteX99" fmla="*/ 3562207 w 8171544"/>
              <a:gd name="connsiteY99" fmla="*/ 7139923 h 8223335"/>
              <a:gd name="connsiteX100" fmla="*/ 3849793 w 8171544"/>
              <a:gd name="connsiteY100" fmla="*/ 6824748 h 8223335"/>
              <a:gd name="connsiteX101" fmla="*/ 3814337 w 8171544"/>
              <a:gd name="connsiteY101" fmla="*/ 6714438 h 8223335"/>
              <a:gd name="connsiteX102" fmla="*/ 3388867 w 8171544"/>
              <a:gd name="connsiteY102" fmla="*/ 6580489 h 8223335"/>
              <a:gd name="connsiteX103" fmla="*/ 3388867 w 8171544"/>
              <a:gd name="connsiteY103" fmla="*/ 6225919 h 8223335"/>
              <a:gd name="connsiteX104" fmla="*/ 3802520 w 8171544"/>
              <a:gd name="connsiteY104" fmla="*/ 6095909 h 8223335"/>
              <a:gd name="connsiteX105" fmla="*/ 3841912 w 8171544"/>
              <a:gd name="connsiteY105" fmla="*/ 5977718 h 8223335"/>
              <a:gd name="connsiteX106" fmla="*/ 3654532 w 8171544"/>
              <a:gd name="connsiteY106" fmla="*/ 5771855 h 8223335"/>
              <a:gd name="connsiteX107" fmla="*/ 3619061 w 8171544"/>
              <a:gd name="connsiteY107" fmla="*/ 5732887 h 8223335"/>
              <a:gd name="connsiteX108" fmla="*/ 3569546 w 8171544"/>
              <a:gd name="connsiteY108" fmla="*/ 5721734 h 8223335"/>
              <a:gd name="connsiteX109" fmla="*/ 3278918 w 8171544"/>
              <a:gd name="connsiteY109" fmla="*/ 5656275 h 8223335"/>
              <a:gd name="connsiteX110" fmla="*/ 3192869 w 8171544"/>
              <a:gd name="connsiteY110" fmla="*/ 5746855 h 8223335"/>
              <a:gd name="connsiteX111" fmla="*/ 3310620 w 8171544"/>
              <a:gd name="connsiteY111" fmla="*/ 6258640 h 8223335"/>
              <a:gd name="connsiteX112" fmla="*/ 2952839 w 8171544"/>
              <a:gd name="connsiteY112" fmla="*/ 6466977 h 8223335"/>
              <a:gd name="connsiteX113" fmla="*/ 2576939 w 8171544"/>
              <a:gd name="connsiteY113" fmla="*/ 6122768 h 8223335"/>
              <a:gd name="connsiteX114" fmla="*/ 2459188 w 8171544"/>
              <a:gd name="connsiteY114" fmla="*/ 6168060 h 8223335"/>
              <a:gd name="connsiteX115" fmla="*/ 2300677 w 8171544"/>
              <a:gd name="connsiteY115" fmla="*/ 6688901 h 8223335"/>
              <a:gd name="connsiteX116" fmla="*/ 1888547 w 8171544"/>
              <a:gd name="connsiteY116" fmla="*/ 6688901 h 8223335"/>
              <a:gd name="connsiteX117" fmla="*/ 1739094 w 8171544"/>
              <a:gd name="connsiteY117" fmla="*/ 6177115 h 8223335"/>
              <a:gd name="connsiteX118" fmla="*/ 1612286 w 8171544"/>
              <a:gd name="connsiteY118" fmla="*/ 6127298 h 8223335"/>
              <a:gd name="connsiteX119" fmla="*/ 1240916 w 8171544"/>
              <a:gd name="connsiteY119" fmla="*/ 6466977 h 8223335"/>
              <a:gd name="connsiteX120" fmla="*/ 887662 w 8171544"/>
              <a:gd name="connsiteY120" fmla="*/ 6263168 h 8223335"/>
              <a:gd name="connsiteX121" fmla="*/ 996357 w 8171544"/>
              <a:gd name="connsiteY121" fmla="*/ 5783089 h 8223335"/>
              <a:gd name="connsiteX122" fmla="*/ 896721 w 8171544"/>
              <a:gd name="connsiteY122" fmla="*/ 5687978 h 8223335"/>
              <a:gd name="connsiteX123" fmla="*/ 407602 w 8171544"/>
              <a:gd name="connsiteY123" fmla="*/ 5796675 h 8223335"/>
              <a:gd name="connsiteX124" fmla="*/ 199272 w 8171544"/>
              <a:gd name="connsiteY124" fmla="*/ 5443407 h 8223335"/>
              <a:gd name="connsiteX125" fmla="*/ 529881 w 8171544"/>
              <a:gd name="connsiteY125" fmla="*/ 5081082 h 8223335"/>
              <a:gd name="connsiteX126" fmla="*/ 489121 w 8171544"/>
              <a:gd name="connsiteY126" fmla="*/ 4954268 h 8223335"/>
              <a:gd name="connsiteX127" fmla="*/ 0 w 8171544"/>
              <a:gd name="connsiteY127" fmla="*/ 4800281 h 8223335"/>
              <a:gd name="connsiteX128" fmla="*/ 0 w 8171544"/>
              <a:gd name="connsiteY128" fmla="*/ 4392666 h 8223335"/>
              <a:gd name="connsiteX129" fmla="*/ 475536 w 8171544"/>
              <a:gd name="connsiteY129" fmla="*/ 4243206 h 8223335"/>
              <a:gd name="connsiteX130" fmla="*/ 520822 w 8171544"/>
              <a:gd name="connsiteY130" fmla="*/ 4107333 h 8223335"/>
              <a:gd name="connsiteX131" fmla="*/ 199272 w 8171544"/>
              <a:gd name="connsiteY131" fmla="*/ 3754067 h 8223335"/>
              <a:gd name="connsiteX132" fmla="*/ 403070 w 8171544"/>
              <a:gd name="connsiteY132" fmla="*/ 3400799 h 8223335"/>
              <a:gd name="connsiteX133" fmla="*/ 860491 w 8171544"/>
              <a:gd name="connsiteY133" fmla="*/ 3500439 h 8223335"/>
              <a:gd name="connsiteX134" fmla="*/ 960126 w 8171544"/>
              <a:gd name="connsiteY134" fmla="*/ 3396270 h 8223335"/>
              <a:gd name="connsiteX135" fmla="*/ 860491 w 8171544"/>
              <a:gd name="connsiteY135" fmla="*/ 2929775 h 8223335"/>
              <a:gd name="connsiteX136" fmla="*/ 1213745 w 8171544"/>
              <a:gd name="connsiteY136" fmla="*/ 2721439 h 8223335"/>
              <a:gd name="connsiteX137" fmla="*/ 1557939 w 8171544"/>
              <a:gd name="connsiteY137" fmla="*/ 3033944 h 8223335"/>
              <a:gd name="connsiteX138" fmla="*/ 1698335 w 8171544"/>
              <a:gd name="connsiteY138" fmla="*/ 2993183 h 8223335"/>
              <a:gd name="connsiteX139" fmla="*/ 1843259 w 8171544"/>
              <a:gd name="connsiteY139" fmla="*/ 2540275 h 8223335"/>
              <a:gd name="connsiteX140" fmla="*/ 2255388 w 8171544"/>
              <a:gd name="connsiteY140" fmla="*/ 2540275 h 8223335"/>
              <a:gd name="connsiteX141" fmla="*/ 2395783 w 8171544"/>
              <a:gd name="connsiteY141" fmla="*/ 2984124 h 8223335"/>
              <a:gd name="connsiteX142" fmla="*/ 2531650 w 8171544"/>
              <a:gd name="connsiteY142" fmla="*/ 3020357 h 8223335"/>
              <a:gd name="connsiteX143" fmla="*/ 2903020 w 8171544"/>
              <a:gd name="connsiteY143" fmla="*/ 2680676 h 8223335"/>
              <a:gd name="connsiteX144" fmla="*/ 3256273 w 8171544"/>
              <a:gd name="connsiteY144" fmla="*/ 2884486 h 8223335"/>
              <a:gd name="connsiteX145" fmla="*/ 3147580 w 8171544"/>
              <a:gd name="connsiteY145" fmla="*/ 3364567 h 8223335"/>
              <a:gd name="connsiteX146" fmla="*/ 3247214 w 8171544"/>
              <a:gd name="connsiteY146" fmla="*/ 3455147 h 8223335"/>
              <a:gd name="connsiteX147" fmla="*/ 3509568 w 8171544"/>
              <a:gd name="connsiteY147" fmla="*/ 3396844 h 8223335"/>
              <a:gd name="connsiteX148" fmla="*/ 3527870 w 8171544"/>
              <a:gd name="connsiteY148" fmla="*/ 3392777 h 8223335"/>
              <a:gd name="connsiteX149" fmla="*/ 3550402 w 8171544"/>
              <a:gd name="connsiteY149" fmla="*/ 3368084 h 8223335"/>
              <a:gd name="connsiteX150" fmla="*/ 3784469 w 8171544"/>
              <a:gd name="connsiteY150" fmla="*/ 3111561 h 8223335"/>
              <a:gd name="connsiteX151" fmla="*/ 3734554 w 8171544"/>
              <a:gd name="connsiteY151" fmla="*/ 2956260 h 8223335"/>
              <a:gd name="connsiteX152" fmla="*/ 3135559 w 8171544"/>
              <a:gd name="connsiteY152" fmla="*/ 2767681 h 8223335"/>
              <a:gd name="connsiteX153" fmla="*/ 3135559 w 8171544"/>
              <a:gd name="connsiteY153" fmla="*/ 2268502 h 8223335"/>
              <a:gd name="connsiteX154" fmla="*/ 3717917 w 8171544"/>
              <a:gd name="connsiteY154" fmla="*/ 2085469 h 8223335"/>
              <a:gd name="connsiteX155" fmla="*/ 3773375 w 8171544"/>
              <a:gd name="connsiteY155" fmla="*/ 1919074 h 8223335"/>
              <a:gd name="connsiteX156" fmla="*/ 3379595 w 8171544"/>
              <a:gd name="connsiteY156" fmla="*/ 1486452 h 8223335"/>
              <a:gd name="connsiteX157" fmla="*/ 3629174 w 8171544"/>
              <a:gd name="connsiteY157" fmla="*/ 1053828 h 8223335"/>
              <a:gd name="connsiteX158" fmla="*/ 4189347 w 8171544"/>
              <a:gd name="connsiteY158" fmla="*/ 1175850 h 8223335"/>
              <a:gd name="connsiteX159" fmla="*/ 4311363 w 8171544"/>
              <a:gd name="connsiteY159" fmla="*/ 1048280 h 8223335"/>
              <a:gd name="connsiteX160" fmla="*/ 4189347 w 8171544"/>
              <a:gd name="connsiteY160" fmla="*/ 476995 h 8223335"/>
              <a:gd name="connsiteX161" fmla="*/ 4621953 w 8171544"/>
              <a:gd name="connsiteY161" fmla="*/ 221860 h 8223335"/>
              <a:gd name="connsiteX162" fmla="*/ 5043466 w 8171544"/>
              <a:gd name="connsiteY162" fmla="*/ 604564 h 8223335"/>
              <a:gd name="connsiteX163" fmla="*/ 5215399 w 8171544"/>
              <a:gd name="connsiteY163" fmla="*/ 554647 h 8223335"/>
              <a:gd name="connsiteX164" fmla="*/ 5392878 w 8171544"/>
              <a:gd name="connsiteY164" fmla="*/ 0 h 822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8171544" h="8223335">
                <a:moveTo>
                  <a:pt x="5177412" y="5637932"/>
                </a:moveTo>
                <a:cubicBezTo>
                  <a:pt x="4746061" y="5637932"/>
                  <a:pt x="4396381" y="5987611"/>
                  <a:pt x="4396381" y="6418962"/>
                </a:cubicBezTo>
                <a:cubicBezTo>
                  <a:pt x="4396381" y="6850313"/>
                  <a:pt x="4746061" y="7199993"/>
                  <a:pt x="5177412" y="7199993"/>
                </a:cubicBezTo>
                <a:cubicBezTo>
                  <a:pt x="5608763" y="7199993"/>
                  <a:pt x="5958443" y="6850313"/>
                  <a:pt x="5958443" y="6418962"/>
                </a:cubicBezTo>
                <a:cubicBezTo>
                  <a:pt x="5958443" y="5987611"/>
                  <a:pt x="5608763" y="5637932"/>
                  <a:pt x="5177412" y="5637932"/>
                </a:cubicBezTo>
                <a:close/>
                <a:moveTo>
                  <a:pt x="4233715" y="3854787"/>
                </a:moveTo>
                <a:cubicBezTo>
                  <a:pt x="4233715" y="3854787"/>
                  <a:pt x="4233715" y="3854787"/>
                  <a:pt x="3740160" y="3964470"/>
                </a:cubicBezTo>
                <a:lnTo>
                  <a:pt x="3684887" y="3976753"/>
                </a:lnTo>
                <a:lnTo>
                  <a:pt x="3663991" y="3999062"/>
                </a:lnTo>
                <a:cubicBezTo>
                  <a:pt x="3645582" y="4018716"/>
                  <a:pt x="3625945" y="4039680"/>
                  <a:pt x="3604999" y="4062042"/>
                </a:cubicBezTo>
                <a:cubicBezTo>
                  <a:pt x="3623113" y="4107333"/>
                  <a:pt x="3632170" y="4148094"/>
                  <a:pt x="3641229" y="4193385"/>
                </a:cubicBezTo>
                <a:cubicBezTo>
                  <a:pt x="3641229" y="4193385"/>
                  <a:pt x="3641229" y="4193385"/>
                  <a:pt x="4112233" y="4342845"/>
                </a:cubicBezTo>
                <a:cubicBezTo>
                  <a:pt x="4112233" y="4342845"/>
                  <a:pt x="4112233" y="4342845"/>
                  <a:pt x="4112233" y="4754990"/>
                </a:cubicBezTo>
                <a:cubicBezTo>
                  <a:pt x="4112233" y="4754990"/>
                  <a:pt x="4112233" y="4754990"/>
                  <a:pt x="3650286" y="4899920"/>
                </a:cubicBezTo>
                <a:cubicBezTo>
                  <a:pt x="3645757" y="4945209"/>
                  <a:pt x="3641229" y="4985974"/>
                  <a:pt x="3627642" y="5026733"/>
                </a:cubicBezTo>
                <a:cubicBezTo>
                  <a:pt x="3627642" y="5026733"/>
                  <a:pt x="3627642" y="5026733"/>
                  <a:pt x="3985423" y="5416235"/>
                </a:cubicBezTo>
                <a:lnTo>
                  <a:pt x="3985185" y="5416649"/>
                </a:lnTo>
                <a:lnTo>
                  <a:pt x="4006043" y="5421192"/>
                </a:lnTo>
                <a:cubicBezTo>
                  <a:pt x="4044123" y="5429488"/>
                  <a:pt x="4087642" y="5438967"/>
                  <a:pt x="4137379" y="5449801"/>
                </a:cubicBezTo>
                <a:cubicBezTo>
                  <a:pt x="4164956" y="5418285"/>
                  <a:pt x="4192532" y="5386767"/>
                  <a:pt x="4224047" y="5359188"/>
                </a:cubicBezTo>
                <a:cubicBezTo>
                  <a:pt x="4224047" y="5359188"/>
                  <a:pt x="4224047" y="5359188"/>
                  <a:pt x="4137379" y="4953401"/>
                </a:cubicBezTo>
                <a:cubicBezTo>
                  <a:pt x="4137379" y="4953401"/>
                  <a:pt x="4137379" y="4953401"/>
                  <a:pt x="4444662" y="4772177"/>
                </a:cubicBezTo>
                <a:cubicBezTo>
                  <a:pt x="4444662" y="4772177"/>
                  <a:pt x="4444662" y="4772177"/>
                  <a:pt x="4744065" y="5044014"/>
                </a:cubicBezTo>
                <a:cubicBezTo>
                  <a:pt x="4783460" y="5032195"/>
                  <a:pt x="4826794" y="5020376"/>
                  <a:pt x="4866191" y="5008557"/>
                </a:cubicBezTo>
                <a:cubicBezTo>
                  <a:pt x="4866191" y="5008557"/>
                  <a:pt x="4866191" y="5008557"/>
                  <a:pt x="4992255" y="4614588"/>
                </a:cubicBezTo>
                <a:cubicBezTo>
                  <a:pt x="4992255" y="4614588"/>
                  <a:pt x="4992255" y="4614588"/>
                  <a:pt x="5287647" y="4614588"/>
                </a:cubicBezTo>
                <a:lnTo>
                  <a:pt x="5312268" y="4614588"/>
                </a:lnTo>
                <a:lnTo>
                  <a:pt x="5297533" y="4564125"/>
                </a:lnTo>
                <a:cubicBezTo>
                  <a:pt x="5287477" y="4529697"/>
                  <a:pt x="5276754" y="4492974"/>
                  <a:pt x="5265315" y="4453801"/>
                </a:cubicBezTo>
                <a:cubicBezTo>
                  <a:pt x="5215399" y="4442711"/>
                  <a:pt x="5159935" y="4409433"/>
                  <a:pt x="5110021" y="4392794"/>
                </a:cubicBezTo>
                <a:cubicBezTo>
                  <a:pt x="5110021" y="4392794"/>
                  <a:pt x="5110021" y="4392794"/>
                  <a:pt x="4655227" y="4808778"/>
                </a:cubicBezTo>
                <a:cubicBezTo>
                  <a:pt x="4655227" y="4808778"/>
                  <a:pt x="4655227" y="4808778"/>
                  <a:pt x="4222621" y="4559184"/>
                </a:cubicBezTo>
                <a:cubicBezTo>
                  <a:pt x="4222621" y="4559184"/>
                  <a:pt x="4222621" y="4559184"/>
                  <a:pt x="4355733" y="3971262"/>
                </a:cubicBezTo>
                <a:cubicBezTo>
                  <a:pt x="4311363" y="3932438"/>
                  <a:pt x="4272539" y="3893611"/>
                  <a:pt x="4233715" y="3854787"/>
                </a:cubicBezTo>
                <a:close/>
                <a:moveTo>
                  <a:pt x="2056116" y="3716714"/>
                </a:moveTo>
                <a:cubicBezTo>
                  <a:pt x="1560233" y="3716714"/>
                  <a:pt x="1158241" y="4118706"/>
                  <a:pt x="1158241" y="4614589"/>
                </a:cubicBezTo>
                <a:cubicBezTo>
                  <a:pt x="1158241" y="5110472"/>
                  <a:pt x="1560233" y="5512464"/>
                  <a:pt x="2056116" y="5512464"/>
                </a:cubicBezTo>
                <a:cubicBezTo>
                  <a:pt x="2551999" y="5512464"/>
                  <a:pt x="2953991" y="5110472"/>
                  <a:pt x="2953991" y="4614589"/>
                </a:cubicBezTo>
                <a:cubicBezTo>
                  <a:pt x="2953991" y="4118706"/>
                  <a:pt x="2551999" y="3716714"/>
                  <a:pt x="2056116" y="3716714"/>
                </a:cubicBezTo>
                <a:close/>
                <a:moveTo>
                  <a:pt x="5653551" y="1440708"/>
                </a:moveTo>
                <a:cubicBezTo>
                  <a:pt x="5046275" y="1440708"/>
                  <a:pt x="4553981" y="1933003"/>
                  <a:pt x="4553981" y="2540276"/>
                </a:cubicBezTo>
                <a:cubicBezTo>
                  <a:pt x="4553981" y="3147552"/>
                  <a:pt x="5046275" y="3639846"/>
                  <a:pt x="5653551" y="3639846"/>
                </a:cubicBezTo>
                <a:cubicBezTo>
                  <a:pt x="6260825" y="3639846"/>
                  <a:pt x="6753120" y="3147552"/>
                  <a:pt x="6753120" y="2540276"/>
                </a:cubicBezTo>
                <a:cubicBezTo>
                  <a:pt x="6753120" y="1933003"/>
                  <a:pt x="6260825" y="1440708"/>
                  <a:pt x="5653551" y="1440708"/>
                </a:cubicBezTo>
                <a:close/>
                <a:moveTo>
                  <a:pt x="5392878" y="0"/>
                </a:moveTo>
                <a:cubicBezTo>
                  <a:pt x="5392878" y="0"/>
                  <a:pt x="5392878" y="0"/>
                  <a:pt x="5897587" y="0"/>
                </a:cubicBezTo>
                <a:cubicBezTo>
                  <a:pt x="5897587" y="0"/>
                  <a:pt x="5897587" y="0"/>
                  <a:pt x="6069521" y="543552"/>
                </a:cubicBezTo>
                <a:cubicBezTo>
                  <a:pt x="6124983" y="554647"/>
                  <a:pt x="6180445" y="571285"/>
                  <a:pt x="6235906" y="587925"/>
                </a:cubicBezTo>
                <a:cubicBezTo>
                  <a:pt x="6235906" y="587925"/>
                  <a:pt x="6235906" y="587925"/>
                  <a:pt x="6690699" y="171939"/>
                </a:cubicBezTo>
                <a:cubicBezTo>
                  <a:pt x="6690699" y="171939"/>
                  <a:pt x="6690699" y="171939"/>
                  <a:pt x="7123305" y="421532"/>
                </a:cubicBezTo>
                <a:cubicBezTo>
                  <a:pt x="7123305" y="421532"/>
                  <a:pt x="7123305" y="421532"/>
                  <a:pt x="6990195" y="1009457"/>
                </a:cubicBezTo>
                <a:cubicBezTo>
                  <a:pt x="7034566" y="1042735"/>
                  <a:pt x="7073387" y="1081559"/>
                  <a:pt x="7112211" y="1120385"/>
                </a:cubicBezTo>
                <a:cubicBezTo>
                  <a:pt x="7112211" y="1120385"/>
                  <a:pt x="7112211" y="1120385"/>
                  <a:pt x="7711207" y="987269"/>
                </a:cubicBezTo>
                <a:cubicBezTo>
                  <a:pt x="7711207" y="987269"/>
                  <a:pt x="7711207" y="987269"/>
                  <a:pt x="7960789" y="1425439"/>
                </a:cubicBezTo>
                <a:cubicBezTo>
                  <a:pt x="7960789" y="1425439"/>
                  <a:pt x="7960789" y="1425439"/>
                  <a:pt x="7550367" y="1863609"/>
                </a:cubicBezTo>
                <a:cubicBezTo>
                  <a:pt x="7572551" y="1919074"/>
                  <a:pt x="7583641" y="1968991"/>
                  <a:pt x="7594735" y="2024457"/>
                </a:cubicBezTo>
                <a:cubicBezTo>
                  <a:pt x="7594735" y="2024457"/>
                  <a:pt x="7594735" y="2024457"/>
                  <a:pt x="8171544" y="2207490"/>
                </a:cubicBezTo>
                <a:cubicBezTo>
                  <a:pt x="8171544" y="2207490"/>
                  <a:pt x="8171544" y="2207490"/>
                  <a:pt x="8171544" y="2712217"/>
                </a:cubicBezTo>
                <a:cubicBezTo>
                  <a:pt x="8171544" y="2712217"/>
                  <a:pt x="8171544" y="2712217"/>
                  <a:pt x="7605827" y="2889703"/>
                </a:cubicBezTo>
                <a:cubicBezTo>
                  <a:pt x="7600280" y="2945166"/>
                  <a:pt x="7594735" y="2995088"/>
                  <a:pt x="7578096" y="3045004"/>
                </a:cubicBezTo>
                <a:cubicBezTo>
                  <a:pt x="7578096" y="3045004"/>
                  <a:pt x="7578096" y="3045004"/>
                  <a:pt x="8016247" y="3522000"/>
                </a:cubicBezTo>
                <a:cubicBezTo>
                  <a:pt x="8016247" y="3522000"/>
                  <a:pt x="8016247" y="3522000"/>
                  <a:pt x="7766669" y="3954622"/>
                </a:cubicBezTo>
                <a:cubicBezTo>
                  <a:pt x="7766669" y="3954622"/>
                  <a:pt x="7766669" y="3954622"/>
                  <a:pt x="7151037" y="3815961"/>
                </a:cubicBezTo>
                <a:cubicBezTo>
                  <a:pt x="7117761" y="3849240"/>
                  <a:pt x="7084482" y="3888065"/>
                  <a:pt x="7045657" y="3926889"/>
                </a:cubicBezTo>
                <a:cubicBezTo>
                  <a:pt x="7045657" y="3926889"/>
                  <a:pt x="7045657" y="3926889"/>
                  <a:pt x="7189861" y="4553639"/>
                </a:cubicBezTo>
                <a:cubicBezTo>
                  <a:pt x="7189861" y="4553639"/>
                  <a:pt x="7189861" y="4553639"/>
                  <a:pt x="6751709" y="4808778"/>
                </a:cubicBezTo>
                <a:cubicBezTo>
                  <a:pt x="6751709" y="4808778"/>
                  <a:pt x="6751709" y="4808778"/>
                  <a:pt x="6291369" y="4387245"/>
                </a:cubicBezTo>
                <a:cubicBezTo>
                  <a:pt x="6241453" y="4403884"/>
                  <a:pt x="6197083" y="4431618"/>
                  <a:pt x="6147167" y="4442711"/>
                </a:cubicBezTo>
                <a:cubicBezTo>
                  <a:pt x="6147167" y="4442711"/>
                  <a:pt x="6147167" y="4442711"/>
                  <a:pt x="6043047" y="4784835"/>
                </a:cubicBezTo>
                <a:lnTo>
                  <a:pt x="6036244" y="4807187"/>
                </a:lnTo>
                <a:lnTo>
                  <a:pt x="6043739" y="4811511"/>
                </a:lnTo>
                <a:cubicBezTo>
                  <a:pt x="6086951" y="4836442"/>
                  <a:pt x="6144567" y="4869684"/>
                  <a:pt x="6221388" y="4914005"/>
                </a:cubicBezTo>
                <a:cubicBezTo>
                  <a:pt x="6221388" y="4914005"/>
                  <a:pt x="6221388" y="4914005"/>
                  <a:pt x="6126839" y="5331611"/>
                </a:cubicBezTo>
                <a:cubicBezTo>
                  <a:pt x="6158355" y="5355249"/>
                  <a:pt x="6185931" y="5382826"/>
                  <a:pt x="6213507" y="5410404"/>
                </a:cubicBezTo>
                <a:cubicBezTo>
                  <a:pt x="6213507" y="5410404"/>
                  <a:pt x="6213507" y="5410404"/>
                  <a:pt x="6638977" y="5315852"/>
                </a:cubicBezTo>
                <a:cubicBezTo>
                  <a:pt x="6638977" y="5315852"/>
                  <a:pt x="6638977" y="5315852"/>
                  <a:pt x="6816257" y="5627087"/>
                </a:cubicBezTo>
                <a:cubicBezTo>
                  <a:pt x="6816257" y="5627087"/>
                  <a:pt x="6816257" y="5627087"/>
                  <a:pt x="6524732" y="5938322"/>
                </a:cubicBezTo>
                <a:cubicBezTo>
                  <a:pt x="6540490" y="5977718"/>
                  <a:pt x="6548367" y="6013175"/>
                  <a:pt x="6556247" y="6052572"/>
                </a:cubicBezTo>
                <a:cubicBezTo>
                  <a:pt x="6556247" y="6052572"/>
                  <a:pt x="6556247" y="6052572"/>
                  <a:pt x="6965958" y="6182582"/>
                </a:cubicBezTo>
                <a:cubicBezTo>
                  <a:pt x="6965958" y="6182582"/>
                  <a:pt x="6965958" y="6182582"/>
                  <a:pt x="6965958" y="6541093"/>
                </a:cubicBezTo>
                <a:cubicBezTo>
                  <a:pt x="6965958" y="6541093"/>
                  <a:pt x="6965958" y="6541093"/>
                  <a:pt x="6564127" y="6667162"/>
                </a:cubicBezTo>
                <a:cubicBezTo>
                  <a:pt x="6560186" y="6706557"/>
                  <a:pt x="6556247" y="6742017"/>
                  <a:pt x="6544429" y="6777473"/>
                </a:cubicBezTo>
                <a:cubicBezTo>
                  <a:pt x="6544429" y="6777473"/>
                  <a:pt x="6544429" y="6777473"/>
                  <a:pt x="6855650" y="7116287"/>
                </a:cubicBezTo>
                <a:cubicBezTo>
                  <a:pt x="6855650" y="7116287"/>
                  <a:pt x="6855650" y="7116287"/>
                  <a:pt x="6678373" y="7423580"/>
                </a:cubicBezTo>
                <a:cubicBezTo>
                  <a:pt x="6678373" y="7423580"/>
                  <a:pt x="6678373" y="7423580"/>
                  <a:pt x="6241086" y="7325089"/>
                </a:cubicBezTo>
                <a:cubicBezTo>
                  <a:pt x="6217449" y="7348727"/>
                  <a:pt x="6193811" y="7376306"/>
                  <a:pt x="6166235" y="7403882"/>
                </a:cubicBezTo>
                <a:cubicBezTo>
                  <a:pt x="6166235" y="7403882"/>
                  <a:pt x="6166235" y="7403882"/>
                  <a:pt x="6268663" y="7849066"/>
                </a:cubicBezTo>
                <a:cubicBezTo>
                  <a:pt x="6268663" y="7849066"/>
                  <a:pt x="6268663" y="7849066"/>
                  <a:pt x="5957441" y="8030292"/>
                </a:cubicBezTo>
                <a:cubicBezTo>
                  <a:pt x="5957441" y="8030292"/>
                  <a:pt x="5957441" y="8030292"/>
                  <a:pt x="5630458" y="7730875"/>
                </a:cubicBezTo>
                <a:cubicBezTo>
                  <a:pt x="5595003" y="7742694"/>
                  <a:pt x="5563486" y="7762393"/>
                  <a:pt x="5528030" y="7770273"/>
                </a:cubicBezTo>
                <a:cubicBezTo>
                  <a:pt x="5528030" y="7770273"/>
                  <a:pt x="5528030" y="7770273"/>
                  <a:pt x="5390147" y="8223335"/>
                </a:cubicBezTo>
                <a:cubicBezTo>
                  <a:pt x="5390147" y="8223335"/>
                  <a:pt x="5390147" y="8223335"/>
                  <a:pt x="5031650" y="8223335"/>
                </a:cubicBezTo>
                <a:cubicBezTo>
                  <a:pt x="5031650" y="8223335"/>
                  <a:pt x="5031650" y="8223335"/>
                  <a:pt x="4901645" y="7778151"/>
                </a:cubicBezTo>
                <a:cubicBezTo>
                  <a:pt x="4866191" y="7770273"/>
                  <a:pt x="4826794" y="7746636"/>
                  <a:pt x="4791339" y="7734817"/>
                </a:cubicBezTo>
                <a:cubicBezTo>
                  <a:pt x="4791339" y="7734817"/>
                  <a:pt x="4791339" y="7734817"/>
                  <a:pt x="4468297" y="8030292"/>
                </a:cubicBezTo>
                <a:cubicBezTo>
                  <a:pt x="4468297" y="8030292"/>
                  <a:pt x="4468297" y="8030292"/>
                  <a:pt x="4161014" y="7853005"/>
                </a:cubicBezTo>
                <a:cubicBezTo>
                  <a:pt x="4161014" y="7853005"/>
                  <a:pt x="4161014" y="7853005"/>
                  <a:pt x="4255565" y="7435399"/>
                </a:cubicBezTo>
                <a:cubicBezTo>
                  <a:pt x="4224047" y="7407823"/>
                  <a:pt x="4196471" y="7380244"/>
                  <a:pt x="4168894" y="7352668"/>
                </a:cubicBezTo>
                <a:cubicBezTo>
                  <a:pt x="4168894" y="7352668"/>
                  <a:pt x="4168894" y="7352668"/>
                  <a:pt x="3743426" y="7447218"/>
                </a:cubicBezTo>
                <a:cubicBezTo>
                  <a:pt x="3743426" y="7447218"/>
                  <a:pt x="3743426" y="7447218"/>
                  <a:pt x="3562207" y="7139923"/>
                </a:cubicBezTo>
                <a:cubicBezTo>
                  <a:pt x="3562207" y="7139923"/>
                  <a:pt x="3562207" y="7139923"/>
                  <a:pt x="3849793" y="6824748"/>
                </a:cubicBezTo>
                <a:cubicBezTo>
                  <a:pt x="3837973" y="6789292"/>
                  <a:pt x="3822216" y="6749895"/>
                  <a:pt x="3814337" y="6714438"/>
                </a:cubicBezTo>
                <a:cubicBezTo>
                  <a:pt x="3814337" y="6714438"/>
                  <a:pt x="3814337" y="6714438"/>
                  <a:pt x="3388867" y="6580489"/>
                </a:cubicBezTo>
                <a:cubicBezTo>
                  <a:pt x="3388867" y="6580489"/>
                  <a:pt x="3388867" y="6580489"/>
                  <a:pt x="3388867" y="6225919"/>
                </a:cubicBezTo>
                <a:cubicBezTo>
                  <a:pt x="3388867" y="6225919"/>
                  <a:pt x="3388867" y="6225919"/>
                  <a:pt x="3802520" y="6095909"/>
                </a:cubicBezTo>
                <a:cubicBezTo>
                  <a:pt x="3810397" y="6056513"/>
                  <a:pt x="3830097" y="6017114"/>
                  <a:pt x="3841912" y="5977718"/>
                </a:cubicBezTo>
                <a:cubicBezTo>
                  <a:pt x="3841912" y="5977718"/>
                  <a:pt x="3841912" y="5977718"/>
                  <a:pt x="3654532" y="5771855"/>
                </a:cubicBezTo>
                <a:lnTo>
                  <a:pt x="3619061" y="5732887"/>
                </a:lnTo>
                <a:lnTo>
                  <a:pt x="3569546" y="5721734"/>
                </a:lnTo>
                <a:cubicBezTo>
                  <a:pt x="3498852" y="5705812"/>
                  <a:pt x="3404594" y="5684581"/>
                  <a:pt x="3278918" y="5656275"/>
                </a:cubicBezTo>
                <a:cubicBezTo>
                  <a:pt x="3251746" y="5683449"/>
                  <a:pt x="3224571" y="5715152"/>
                  <a:pt x="3192869" y="5746855"/>
                </a:cubicBezTo>
                <a:cubicBezTo>
                  <a:pt x="3192869" y="5746855"/>
                  <a:pt x="3192869" y="5746855"/>
                  <a:pt x="3310620" y="6258640"/>
                </a:cubicBezTo>
                <a:cubicBezTo>
                  <a:pt x="3310620" y="6258640"/>
                  <a:pt x="3310620" y="6258640"/>
                  <a:pt x="2952839" y="6466977"/>
                </a:cubicBezTo>
                <a:cubicBezTo>
                  <a:pt x="2952839" y="6466977"/>
                  <a:pt x="2952839" y="6466977"/>
                  <a:pt x="2576939" y="6122768"/>
                </a:cubicBezTo>
                <a:cubicBezTo>
                  <a:pt x="2536180" y="6136354"/>
                  <a:pt x="2499948" y="6159001"/>
                  <a:pt x="2459188" y="6168060"/>
                </a:cubicBezTo>
                <a:cubicBezTo>
                  <a:pt x="2459188" y="6168060"/>
                  <a:pt x="2459188" y="6168060"/>
                  <a:pt x="2300677" y="6688901"/>
                </a:cubicBezTo>
                <a:cubicBezTo>
                  <a:pt x="2300677" y="6688901"/>
                  <a:pt x="2300677" y="6688901"/>
                  <a:pt x="1888547" y="6688901"/>
                </a:cubicBezTo>
                <a:cubicBezTo>
                  <a:pt x="1888547" y="6688901"/>
                  <a:pt x="1888547" y="6688901"/>
                  <a:pt x="1739094" y="6177115"/>
                </a:cubicBezTo>
                <a:cubicBezTo>
                  <a:pt x="1698335" y="6168060"/>
                  <a:pt x="1653046" y="6140886"/>
                  <a:pt x="1612286" y="6127298"/>
                </a:cubicBezTo>
                <a:cubicBezTo>
                  <a:pt x="1612286" y="6127298"/>
                  <a:pt x="1612286" y="6127298"/>
                  <a:pt x="1240916" y="6466977"/>
                </a:cubicBezTo>
                <a:cubicBezTo>
                  <a:pt x="1240916" y="6466977"/>
                  <a:pt x="1240916" y="6466977"/>
                  <a:pt x="887662" y="6263168"/>
                </a:cubicBezTo>
                <a:cubicBezTo>
                  <a:pt x="887662" y="6263168"/>
                  <a:pt x="887662" y="6263168"/>
                  <a:pt x="996357" y="5783089"/>
                </a:cubicBezTo>
                <a:cubicBezTo>
                  <a:pt x="960126" y="5751386"/>
                  <a:pt x="928423" y="5719681"/>
                  <a:pt x="896721" y="5687978"/>
                </a:cubicBezTo>
                <a:cubicBezTo>
                  <a:pt x="896721" y="5687978"/>
                  <a:pt x="896721" y="5687978"/>
                  <a:pt x="407602" y="5796675"/>
                </a:cubicBezTo>
                <a:cubicBezTo>
                  <a:pt x="407602" y="5796675"/>
                  <a:pt x="407602" y="5796675"/>
                  <a:pt x="199272" y="5443407"/>
                </a:cubicBezTo>
                <a:cubicBezTo>
                  <a:pt x="199272" y="5443407"/>
                  <a:pt x="199272" y="5443407"/>
                  <a:pt x="529881" y="5081082"/>
                </a:cubicBezTo>
                <a:cubicBezTo>
                  <a:pt x="516294" y="5040321"/>
                  <a:pt x="498178" y="4995030"/>
                  <a:pt x="489121" y="4954268"/>
                </a:cubicBezTo>
                <a:cubicBezTo>
                  <a:pt x="489121" y="4954268"/>
                  <a:pt x="489121" y="4954268"/>
                  <a:pt x="0" y="4800281"/>
                </a:cubicBezTo>
                <a:cubicBezTo>
                  <a:pt x="0" y="4800281"/>
                  <a:pt x="0" y="4800281"/>
                  <a:pt x="0" y="4392666"/>
                </a:cubicBezTo>
                <a:cubicBezTo>
                  <a:pt x="0" y="4392666"/>
                  <a:pt x="0" y="4392666"/>
                  <a:pt x="475536" y="4243206"/>
                </a:cubicBezTo>
                <a:cubicBezTo>
                  <a:pt x="484592" y="4197915"/>
                  <a:pt x="507238" y="4152622"/>
                  <a:pt x="520822" y="4107333"/>
                </a:cubicBezTo>
                <a:cubicBezTo>
                  <a:pt x="520822" y="4107333"/>
                  <a:pt x="520822" y="4107333"/>
                  <a:pt x="199272" y="3754067"/>
                </a:cubicBezTo>
                <a:cubicBezTo>
                  <a:pt x="199272" y="3754067"/>
                  <a:pt x="199272" y="3754067"/>
                  <a:pt x="403070" y="3400799"/>
                </a:cubicBezTo>
                <a:cubicBezTo>
                  <a:pt x="403070" y="3400799"/>
                  <a:pt x="403070" y="3400799"/>
                  <a:pt x="860491" y="3500439"/>
                </a:cubicBezTo>
                <a:cubicBezTo>
                  <a:pt x="892193" y="3464207"/>
                  <a:pt x="923896" y="3427973"/>
                  <a:pt x="960126" y="3396270"/>
                </a:cubicBezTo>
                <a:cubicBezTo>
                  <a:pt x="960126" y="3396270"/>
                  <a:pt x="960126" y="3396270"/>
                  <a:pt x="860491" y="2929775"/>
                </a:cubicBezTo>
                <a:cubicBezTo>
                  <a:pt x="860491" y="2929775"/>
                  <a:pt x="860491" y="2929775"/>
                  <a:pt x="1213745" y="2721439"/>
                </a:cubicBezTo>
                <a:cubicBezTo>
                  <a:pt x="1213745" y="2721439"/>
                  <a:pt x="1213745" y="2721439"/>
                  <a:pt x="1557939" y="3033944"/>
                </a:cubicBezTo>
                <a:cubicBezTo>
                  <a:pt x="1603228" y="3020357"/>
                  <a:pt x="1653046" y="3006770"/>
                  <a:pt x="1698335" y="2993183"/>
                </a:cubicBezTo>
                <a:cubicBezTo>
                  <a:pt x="1698335" y="2993183"/>
                  <a:pt x="1698335" y="2993183"/>
                  <a:pt x="1843259" y="2540275"/>
                </a:cubicBezTo>
                <a:cubicBezTo>
                  <a:pt x="1843259" y="2540275"/>
                  <a:pt x="1843259" y="2540275"/>
                  <a:pt x="2255388" y="2540275"/>
                </a:cubicBezTo>
                <a:cubicBezTo>
                  <a:pt x="2255388" y="2540275"/>
                  <a:pt x="2255388" y="2540275"/>
                  <a:pt x="2395783" y="2984124"/>
                </a:cubicBezTo>
                <a:cubicBezTo>
                  <a:pt x="2441073" y="2993183"/>
                  <a:pt x="2486363" y="3006770"/>
                  <a:pt x="2531650" y="3020357"/>
                </a:cubicBezTo>
                <a:cubicBezTo>
                  <a:pt x="2531650" y="3020357"/>
                  <a:pt x="2531650" y="3020357"/>
                  <a:pt x="2903020" y="2680676"/>
                </a:cubicBezTo>
                <a:cubicBezTo>
                  <a:pt x="2903020" y="2680676"/>
                  <a:pt x="2903020" y="2680676"/>
                  <a:pt x="3256273" y="2884486"/>
                </a:cubicBezTo>
                <a:cubicBezTo>
                  <a:pt x="3256273" y="2884486"/>
                  <a:pt x="3256273" y="2884486"/>
                  <a:pt x="3147580" y="3364567"/>
                </a:cubicBezTo>
                <a:cubicBezTo>
                  <a:pt x="3183812" y="3391741"/>
                  <a:pt x="3215512" y="3423444"/>
                  <a:pt x="3247214" y="3455147"/>
                </a:cubicBezTo>
                <a:cubicBezTo>
                  <a:pt x="3247214" y="3455147"/>
                  <a:pt x="3247214" y="3455147"/>
                  <a:pt x="3509568" y="3396844"/>
                </a:cubicBezTo>
                <a:lnTo>
                  <a:pt x="3527870" y="3392777"/>
                </a:lnTo>
                <a:lnTo>
                  <a:pt x="3550402" y="3368084"/>
                </a:lnTo>
                <a:cubicBezTo>
                  <a:pt x="3607337" y="3305686"/>
                  <a:pt x="3683250" y="3222489"/>
                  <a:pt x="3784469" y="3111561"/>
                </a:cubicBezTo>
                <a:cubicBezTo>
                  <a:pt x="3767831" y="3061642"/>
                  <a:pt x="3745645" y="3006178"/>
                  <a:pt x="3734554" y="2956260"/>
                </a:cubicBezTo>
                <a:cubicBezTo>
                  <a:pt x="3734554" y="2956260"/>
                  <a:pt x="3734554" y="2956260"/>
                  <a:pt x="3135559" y="2767681"/>
                </a:cubicBezTo>
                <a:cubicBezTo>
                  <a:pt x="3135559" y="2767681"/>
                  <a:pt x="3135559" y="2767681"/>
                  <a:pt x="3135559" y="2268502"/>
                </a:cubicBezTo>
                <a:cubicBezTo>
                  <a:pt x="3135559" y="2268502"/>
                  <a:pt x="3135559" y="2268502"/>
                  <a:pt x="3717917" y="2085469"/>
                </a:cubicBezTo>
                <a:cubicBezTo>
                  <a:pt x="3729007" y="2030004"/>
                  <a:pt x="3756740" y="1974537"/>
                  <a:pt x="3773375" y="1919074"/>
                </a:cubicBezTo>
                <a:cubicBezTo>
                  <a:pt x="3773375" y="1919074"/>
                  <a:pt x="3773375" y="1919074"/>
                  <a:pt x="3379595" y="1486452"/>
                </a:cubicBezTo>
                <a:cubicBezTo>
                  <a:pt x="3379595" y="1486452"/>
                  <a:pt x="3379595" y="1486452"/>
                  <a:pt x="3629174" y="1053828"/>
                </a:cubicBezTo>
                <a:cubicBezTo>
                  <a:pt x="3629174" y="1053828"/>
                  <a:pt x="3629174" y="1053828"/>
                  <a:pt x="4189347" y="1175850"/>
                </a:cubicBezTo>
                <a:cubicBezTo>
                  <a:pt x="4228170" y="1131479"/>
                  <a:pt x="4266993" y="1087106"/>
                  <a:pt x="4311363" y="1048280"/>
                </a:cubicBezTo>
                <a:cubicBezTo>
                  <a:pt x="4311363" y="1048280"/>
                  <a:pt x="4311363" y="1048280"/>
                  <a:pt x="4189347" y="476995"/>
                </a:cubicBezTo>
                <a:cubicBezTo>
                  <a:pt x="4189347" y="476995"/>
                  <a:pt x="4189347" y="476995"/>
                  <a:pt x="4621953" y="221860"/>
                </a:cubicBezTo>
                <a:cubicBezTo>
                  <a:pt x="4621953" y="221860"/>
                  <a:pt x="4621953" y="221860"/>
                  <a:pt x="5043466" y="604564"/>
                </a:cubicBezTo>
                <a:cubicBezTo>
                  <a:pt x="5098928" y="587925"/>
                  <a:pt x="5159935" y="571285"/>
                  <a:pt x="5215399" y="554647"/>
                </a:cubicBezTo>
                <a:cubicBezTo>
                  <a:pt x="5215399" y="554647"/>
                  <a:pt x="5215399" y="554647"/>
                  <a:pt x="5392878" y="0"/>
                </a:cubicBez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24723B8A-F343-4966-BABF-DF9B45724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368" y="538861"/>
            <a:ext cx="8293318" cy="719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4040580-B445-4C69-91E7-080C276C0A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9368" y="1645857"/>
            <a:ext cx="5700797" cy="4255071"/>
          </a:xfrm>
          <a:prstGeom prst="rect">
            <a:avLst/>
          </a:prstGeom>
        </p:spPr>
        <p:txBody>
          <a:bodyPr/>
          <a:lstStyle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990600" marR="0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lvl3pPr>
            <a:lvl4pPr marL="12573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lvl4pPr>
            <a:lvl5pPr marL="15240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90600" marR="0" lvl="2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57300" marR="0" lvl="3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24000" marR="0" lvl="4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3981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(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2">
            <a:extLst>
              <a:ext uri="{FF2B5EF4-FFF2-40B4-BE49-F238E27FC236}">
                <a16:creationId xmlns:a16="http://schemas.microsoft.com/office/drawing/2014/main" id="{EA6798A3-BDB1-4845-9152-8E45168A3C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26266" y="32657"/>
            <a:ext cx="8858250" cy="6858000"/>
          </a:xfrm>
          <a:custGeom>
            <a:avLst/>
            <a:gdLst>
              <a:gd name="connsiteX0" fmla="*/ 5367414 w 8858250"/>
              <a:gd name="connsiteY0" fmla="*/ 0 h 6858000"/>
              <a:gd name="connsiteX1" fmla="*/ 8858250 w 8858250"/>
              <a:gd name="connsiteY1" fmla="*/ 0 h 6858000"/>
              <a:gd name="connsiteX2" fmla="*/ 3490836 w 8858250"/>
              <a:gd name="connsiteY2" fmla="*/ 6858000 h 6858000"/>
              <a:gd name="connsiteX3" fmla="*/ 0 w 88582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58250" h="6858000">
                <a:moveTo>
                  <a:pt x="5367414" y="0"/>
                </a:moveTo>
                <a:lnTo>
                  <a:pt x="8858250" y="0"/>
                </a:lnTo>
                <a:lnTo>
                  <a:pt x="3490836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pic>
      <p:sp>
        <p:nvSpPr>
          <p:cNvPr id="2" name="Rectangle 1"/>
          <p:cNvSpPr/>
          <p:nvPr userDrawn="1"/>
        </p:nvSpPr>
        <p:spPr>
          <a:xfrm>
            <a:off x="0" y="2148114"/>
            <a:ext cx="711200" cy="2627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800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4077C32A-5669-4EC8-99F5-E9DFE94CB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368" y="538861"/>
            <a:ext cx="8293318" cy="719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1D874C8-FE4D-47C1-A4B2-6971EE4E9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9368" y="1645857"/>
            <a:ext cx="5276591" cy="4255071"/>
          </a:xfrm>
          <a:prstGeom prst="rect">
            <a:avLst/>
          </a:prstGeom>
        </p:spPr>
        <p:txBody>
          <a:bodyPr/>
          <a:lstStyle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990600" marR="0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lvl3pPr>
            <a:lvl4pPr marL="12573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lvl4pPr>
            <a:lvl5pPr marL="15240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90600" marR="0" lvl="2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57300" marR="0" lvl="3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24000" marR="0" lvl="4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496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5">
            <a:extLst>
              <a:ext uri="{FF2B5EF4-FFF2-40B4-BE49-F238E27FC236}">
                <a16:creationId xmlns:a16="http://schemas.microsoft.com/office/drawing/2014/main" id="{01B6F983-0D1A-43B2-A4FE-37DCEBD900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48894" y="-1"/>
            <a:ext cx="6882908" cy="5755823"/>
          </a:xfrm>
          <a:custGeom>
            <a:avLst/>
            <a:gdLst>
              <a:gd name="connsiteX0" fmla="*/ 7383235 w 8461829"/>
              <a:gd name="connsiteY0" fmla="*/ 4600083 h 6357258"/>
              <a:gd name="connsiteX1" fmla="*/ 8461829 w 8461829"/>
              <a:gd name="connsiteY1" fmla="*/ 4600083 h 6357258"/>
              <a:gd name="connsiteX2" fmla="*/ 8461829 w 8461829"/>
              <a:gd name="connsiteY2" fmla="*/ 6357258 h 6357258"/>
              <a:gd name="connsiteX3" fmla="*/ 7383235 w 8461829"/>
              <a:gd name="connsiteY3" fmla="*/ 6357258 h 6357258"/>
              <a:gd name="connsiteX4" fmla="*/ 5347487 w 8461829"/>
              <a:gd name="connsiteY4" fmla="*/ 4600083 h 6357258"/>
              <a:gd name="connsiteX5" fmla="*/ 7104660 w 8461829"/>
              <a:gd name="connsiteY5" fmla="*/ 4600083 h 6357258"/>
              <a:gd name="connsiteX6" fmla="*/ 5347487 w 8461829"/>
              <a:gd name="connsiteY6" fmla="*/ 6357257 h 6357258"/>
              <a:gd name="connsiteX7" fmla="*/ 7268950 w 8461829"/>
              <a:gd name="connsiteY7" fmla="*/ 4600082 h 6357258"/>
              <a:gd name="connsiteX8" fmla="*/ 7268950 w 8461829"/>
              <a:gd name="connsiteY8" fmla="*/ 6357256 h 6357258"/>
              <a:gd name="connsiteX9" fmla="*/ 5511776 w 8461829"/>
              <a:gd name="connsiteY9" fmla="*/ 6357256 h 6357258"/>
              <a:gd name="connsiteX10" fmla="*/ 2118860 w 8461829"/>
              <a:gd name="connsiteY10" fmla="*/ 3242915 h 6357258"/>
              <a:gd name="connsiteX11" fmla="*/ 5233201 w 8461829"/>
              <a:gd name="connsiteY11" fmla="*/ 3242915 h 6357258"/>
              <a:gd name="connsiteX12" fmla="*/ 5233201 w 8461829"/>
              <a:gd name="connsiteY12" fmla="*/ 6357256 h 6357258"/>
              <a:gd name="connsiteX13" fmla="*/ 5347488 w 8461829"/>
              <a:gd name="connsiteY13" fmla="*/ 1364311 h 6357258"/>
              <a:gd name="connsiteX14" fmla="*/ 8461829 w 8461829"/>
              <a:gd name="connsiteY14" fmla="*/ 4478652 h 6357258"/>
              <a:gd name="connsiteX15" fmla="*/ 5347488 w 8461829"/>
              <a:gd name="connsiteY15" fmla="*/ 4478652 h 6357258"/>
              <a:gd name="connsiteX16" fmla="*/ 2304576 w 8461829"/>
              <a:gd name="connsiteY16" fmla="*/ 7143 h 6357258"/>
              <a:gd name="connsiteX17" fmla="*/ 3959805 w 8461829"/>
              <a:gd name="connsiteY17" fmla="*/ 7143 h 6357258"/>
              <a:gd name="connsiteX18" fmla="*/ 5233200 w 8461829"/>
              <a:gd name="connsiteY18" fmla="*/ 1265009 h 6357258"/>
              <a:gd name="connsiteX19" fmla="*/ 5233200 w 8461829"/>
              <a:gd name="connsiteY19" fmla="*/ 2900053 h 6357258"/>
              <a:gd name="connsiteX20" fmla="*/ 2118860 w 8461829"/>
              <a:gd name="connsiteY20" fmla="*/ 1 h 6357258"/>
              <a:gd name="connsiteX21" fmla="*/ 5233201 w 8461829"/>
              <a:gd name="connsiteY21" fmla="*/ 3114341 h 6357258"/>
              <a:gd name="connsiteX22" fmla="*/ 2118860 w 8461829"/>
              <a:gd name="connsiteY22" fmla="*/ 3114341 h 6357258"/>
              <a:gd name="connsiteX23" fmla="*/ 4154609 w 8461829"/>
              <a:gd name="connsiteY23" fmla="*/ 0 h 6357258"/>
              <a:gd name="connsiteX24" fmla="*/ 8461828 w 8461829"/>
              <a:gd name="connsiteY24" fmla="*/ 0 h 6357258"/>
              <a:gd name="connsiteX25" fmla="*/ 8461828 w 8461829"/>
              <a:gd name="connsiteY25" fmla="*/ 4307220 h 6357258"/>
              <a:gd name="connsiteX26" fmla="*/ 0 w 8461829"/>
              <a:gd name="connsiteY26" fmla="*/ 0 h 6357258"/>
              <a:gd name="connsiteX27" fmla="*/ 1988457 w 8461829"/>
              <a:gd name="connsiteY27" fmla="*/ 0 h 6357258"/>
              <a:gd name="connsiteX28" fmla="*/ 1988457 w 8461829"/>
              <a:gd name="connsiteY28" fmla="*/ 1988457 h 635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461829" h="6357258">
                <a:moveTo>
                  <a:pt x="7383235" y="4600083"/>
                </a:moveTo>
                <a:lnTo>
                  <a:pt x="8461829" y="4600083"/>
                </a:lnTo>
                <a:lnTo>
                  <a:pt x="8461829" y="6357258"/>
                </a:lnTo>
                <a:lnTo>
                  <a:pt x="7383235" y="6357258"/>
                </a:lnTo>
                <a:close/>
                <a:moveTo>
                  <a:pt x="5347487" y="4600083"/>
                </a:moveTo>
                <a:lnTo>
                  <a:pt x="7104660" y="4600083"/>
                </a:lnTo>
                <a:lnTo>
                  <a:pt x="5347487" y="6357257"/>
                </a:lnTo>
                <a:close/>
                <a:moveTo>
                  <a:pt x="7268950" y="4600082"/>
                </a:moveTo>
                <a:lnTo>
                  <a:pt x="7268950" y="6357256"/>
                </a:lnTo>
                <a:lnTo>
                  <a:pt x="5511776" y="6357256"/>
                </a:lnTo>
                <a:close/>
                <a:moveTo>
                  <a:pt x="2118860" y="3242915"/>
                </a:moveTo>
                <a:lnTo>
                  <a:pt x="5233201" y="3242915"/>
                </a:lnTo>
                <a:lnTo>
                  <a:pt x="5233201" y="6357256"/>
                </a:lnTo>
                <a:close/>
                <a:moveTo>
                  <a:pt x="5347488" y="1364311"/>
                </a:moveTo>
                <a:lnTo>
                  <a:pt x="8461829" y="4478652"/>
                </a:lnTo>
                <a:lnTo>
                  <a:pt x="5347488" y="4478652"/>
                </a:lnTo>
                <a:close/>
                <a:moveTo>
                  <a:pt x="2304576" y="7143"/>
                </a:moveTo>
                <a:lnTo>
                  <a:pt x="3959805" y="7143"/>
                </a:lnTo>
                <a:lnTo>
                  <a:pt x="5233200" y="1265009"/>
                </a:lnTo>
                <a:lnTo>
                  <a:pt x="5233200" y="2900053"/>
                </a:lnTo>
                <a:close/>
                <a:moveTo>
                  <a:pt x="2118860" y="1"/>
                </a:moveTo>
                <a:lnTo>
                  <a:pt x="5233201" y="3114341"/>
                </a:lnTo>
                <a:lnTo>
                  <a:pt x="2118860" y="3114341"/>
                </a:lnTo>
                <a:close/>
                <a:moveTo>
                  <a:pt x="4154609" y="0"/>
                </a:moveTo>
                <a:lnTo>
                  <a:pt x="8461828" y="0"/>
                </a:lnTo>
                <a:lnTo>
                  <a:pt x="8461828" y="4307220"/>
                </a:lnTo>
                <a:close/>
                <a:moveTo>
                  <a:pt x="0" y="0"/>
                </a:moveTo>
                <a:lnTo>
                  <a:pt x="1988457" y="0"/>
                </a:lnTo>
                <a:lnTo>
                  <a:pt x="1988457" y="19884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>
                <a:solidFill>
                  <a:srgbClr val="DCDCDC"/>
                </a:solidFill>
              </a:defRPr>
            </a:lvl1pPr>
          </a:lstStyle>
          <a:p>
            <a:endParaRPr lang="id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7455D4-487A-4F64-8A6E-4A3CB5D7F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383" y="520987"/>
            <a:ext cx="4529649" cy="74284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33861F-1BFB-4D9A-A672-E75CF1BEAA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7384" y="1635250"/>
            <a:ext cx="5413030" cy="4413250"/>
          </a:xfrm>
          <a:prstGeom prst="rect">
            <a:avLst/>
          </a:prstGeom>
        </p:spPr>
        <p:txBody>
          <a:bodyPr/>
          <a:lstStyle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990600" marR="0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lvl3pPr>
            <a:lvl4pPr marL="12573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lvl4pPr>
            <a:lvl5pPr marL="15240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90600" marR="0" lvl="2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57300" marR="0" lvl="3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24000" marR="0" lvl="4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Placeholder 6" descr="A close up of a watch&#10;&#10;Description automatically generated">
            <a:extLst>
              <a:ext uri="{FF2B5EF4-FFF2-40B4-BE49-F238E27FC236}">
                <a16:creationId xmlns:a16="http://schemas.microsoft.com/office/drawing/2014/main" id="{16CD9BA5-C136-334A-B994-5BBD4A601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1475" y="17463"/>
            <a:ext cx="6740525" cy="5756275"/>
          </a:xfrm>
          <a:custGeom>
            <a:avLst/>
            <a:gdLst>
              <a:gd name="connsiteX0" fmla="*/ 7383235 w 8461829"/>
              <a:gd name="connsiteY0" fmla="*/ 4600083 h 6357258"/>
              <a:gd name="connsiteX1" fmla="*/ 8461829 w 8461829"/>
              <a:gd name="connsiteY1" fmla="*/ 4600083 h 6357258"/>
              <a:gd name="connsiteX2" fmla="*/ 8461829 w 8461829"/>
              <a:gd name="connsiteY2" fmla="*/ 6357258 h 6357258"/>
              <a:gd name="connsiteX3" fmla="*/ 7383235 w 8461829"/>
              <a:gd name="connsiteY3" fmla="*/ 6357258 h 6357258"/>
              <a:gd name="connsiteX4" fmla="*/ 5347487 w 8461829"/>
              <a:gd name="connsiteY4" fmla="*/ 4600083 h 6357258"/>
              <a:gd name="connsiteX5" fmla="*/ 7104660 w 8461829"/>
              <a:gd name="connsiteY5" fmla="*/ 4600083 h 6357258"/>
              <a:gd name="connsiteX6" fmla="*/ 5347487 w 8461829"/>
              <a:gd name="connsiteY6" fmla="*/ 6357257 h 6357258"/>
              <a:gd name="connsiteX7" fmla="*/ 7268950 w 8461829"/>
              <a:gd name="connsiteY7" fmla="*/ 4600082 h 6357258"/>
              <a:gd name="connsiteX8" fmla="*/ 7268950 w 8461829"/>
              <a:gd name="connsiteY8" fmla="*/ 6357256 h 6357258"/>
              <a:gd name="connsiteX9" fmla="*/ 5511776 w 8461829"/>
              <a:gd name="connsiteY9" fmla="*/ 6357256 h 6357258"/>
              <a:gd name="connsiteX10" fmla="*/ 2118860 w 8461829"/>
              <a:gd name="connsiteY10" fmla="*/ 3242915 h 6357258"/>
              <a:gd name="connsiteX11" fmla="*/ 5233201 w 8461829"/>
              <a:gd name="connsiteY11" fmla="*/ 3242915 h 6357258"/>
              <a:gd name="connsiteX12" fmla="*/ 5233201 w 8461829"/>
              <a:gd name="connsiteY12" fmla="*/ 6357256 h 6357258"/>
              <a:gd name="connsiteX13" fmla="*/ 5347488 w 8461829"/>
              <a:gd name="connsiteY13" fmla="*/ 1364311 h 6357258"/>
              <a:gd name="connsiteX14" fmla="*/ 8461829 w 8461829"/>
              <a:gd name="connsiteY14" fmla="*/ 4478652 h 6357258"/>
              <a:gd name="connsiteX15" fmla="*/ 5347488 w 8461829"/>
              <a:gd name="connsiteY15" fmla="*/ 4478652 h 6357258"/>
              <a:gd name="connsiteX16" fmla="*/ 2304576 w 8461829"/>
              <a:gd name="connsiteY16" fmla="*/ 7143 h 6357258"/>
              <a:gd name="connsiteX17" fmla="*/ 3959805 w 8461829"/>
              <a:gd name="connsiteY17" fmla="*/ 7143 h 6357258"/>
              <a:gd name="connsiteX18" fmla="*/ 5233200 w 8461829"/>
              <a:gd name="connsiteY18" fmla="*/ 1265009 h 6357258"/>
              <a:gd name="connsiteX19" fmla="*/ 5233200 w 8461829"/>
              <a:gd name="connsiteY19" fmla="*/ 2900053 h 6357258"/>
              <a:gd name="connsiteX20" fmla="*/ 2118860 w 8461829"/>
              <a:gd name="connsiteY20" fmla="*/ 1 h 6357258"/>
              <a:gd name="connsiteX21" fmla="*/ 5233201 w 8461829"/>
              <a:gd name="connsiteY21" fmla="*/ 3114341 h 6357258"/>
              <a:gd name="connsiteX22" fmla="*/ 2118860 w 8461829"/>
              <a:gd name="connsiteY22" fmla="*/ 3114341 h 6357258"/>
              <a:gd name="connsiteX23" fmla="*/ 4154609 w 8461829"/>
              <a:gd name="connsiteY23" fmla="*/ 0 h 6357258"/>
              <a:gd name="connsiteX24" fmla="*/ 8461828 w 8461829"/>
              <a:gd name="connsiteY24" fmla="*/ 0 h 6357258"/>
              <a:gd name="connsiteX25" fmla="*/ 8461828 w 8461829"/>
              <a:gd name="connsiteY25" fmla="*/ 4307220 h 6357258"/>
              <a:gd name="connsiteX26" fmla="*/ 0 w 8461829"/>
              <a:gd name="connsiteY26" fmla="*/ 0 h 6357258"/>
              <a:gd name="connsiteX27" fmla="*/ 1988457 w 8461829"/>
              <a:gd name="connsiteY27" fmla="*/ 0 h 6357258"/>
              <a:gd name="connsiteX28" fmla="*/ 1988457 w 8461829"/>
              <a:gd name="connsiteY28" fmla="*/ 1988457 h 635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461829" h="6357258">
                <a:moveTo>
                  <a:pt x="7383235" y="4600083"/>
                </a:moveTo>
                <a:lnTo>
                  <a:pt x="8461829" y="4600083"/>
                </a:lnTo>
                <a:lnTo>
                  <a:pt x="8461829" y="6357258"/>
                </a:lnTo>
                <a:lnTo>
                  <a:pt x="7383235" y="6357258"/>
                </a:lnTo>
                <a:close/>
                <a:moveTo>
                  <a:pt x="5347487" y="4600083"/>
                </a:moveTo>
                <a:lnTo>
                  <a:pt x="7104660" y="4600083"/>
                </a:lnTo>
                <a:lnTo>
                  <a:pt x="5347487" y="6357257"/>
                </a:lnTo>
                <a:close/>
                <a:moveTo>
                  <a:pt x="7268950" y="4600082"/>
                </a:moveTo>
                <a:lnTo>
                  <a:pt x="7268950" y="6357256"/>
                </a:lnTo>
                <a:lnTo>
                  <a:pt x="5511776" y="6357256"/>
                </a:lnTo>
                <a:close/>
                <a:moveTo>
                  <a:pt x="2118860" y="3242915"/>
                </a:moveTo>
                <a:lnTo>
                  <a:pt x="5233201" y="3242915"/>
                </a:lnTo>
                <a:lnTo>
                  <a:pt x="5233201" y="6357256"/>
                </a:lnTo>
                <a:close/>
                <a:moveTo>
                  <a:pt x="5347488" y="1364311"/>
                </a:moveTo>
                <a:lnTo>
                  <a:pt x="8461829" y="4478652"/>
                </a:lnTo>
                <a:lnTo>
                  <a:pt x="5347488" y="4478652"/>
                </a:lnTo>
                <a:close/>
                <a:moveTo>
                  <a:pt x="2304576" y="7143"/>
                </a:moveTo>
                <a:lnTo>
                  <a:pt x="3959805" y="7143"/>
                </a:lnTo>
                <a:lnTo>
                  <a:pt x="5233200" y="1265009"/>
                </a:lnTo>
                <a:lnTo>
                  <a:pt x="5233200" y="2900053"/>
                </a:lnTo>
                <a:close/>
                <a:moveTo>
                  <a:pt x="2118860" y="1"/>
                </a:moveTo>
                <a:lnTo>
                  <a:pt x="5233201" y="3114341"/>
                </a:lnTo>
                <a:lnTo>
                  <a:pt x="2118860" y="3114341"/>
                </a:lnTo>
                <a:close/>
                <a:moveTo>
                  <a:pt x="4154609" y="0"/>
                </a:moveTo>
                <a:lnTo>
                  <a:pt x="8461828" y="0"/>
                </a:lnTo>
                <a:lnTo>
                  <a:pt x="8461828" y="4307220"/>
                </a:lnTo>
                <a:close/>
                <a:moveTo>
                  <a:pt x="0" y="0"/>
                </a:moveTo>
                <a:lnTo>
                  <a:pt x="1988457" y="0"/>
                </a:lnTo>
                <a:lnTo>
                  <a:pt x="1988457" y="1988457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7887372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(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A7116766-195D-4DD9-A930-263A71139C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24027" y="99134"/>
            <a:ext cx="5138765" cy="6156959"/>
          </a:xfrm>
          <a:custGeom>
            <a:avLst/>
            <a:gdLst>
              <a:gd name="connsiteX0" fmla="*/ 2636520 w 5138765"/>
              <a:gd name="connsiteY0" fmla="*/ 0 h 6156959"/>
              <a:gd name="connsiteX1" fmla="*/ 5138765 w 5138765"/>
              <a:gd name="connsiteY1" fmla="*/ 0 h 6156959"/>
              <a:gd name="connsiteX2" fmla="*/ 5138765 w 5138765"/>
              <a:gd name="connsiteY2" fmla="*/ 2777774 h 6156959"/>
              <a:gd name="connsiteX3" fmla="*/ 2636520 w 5138765"/>
              <a:gd name="connsiteY3" fmla="*/ 5257799 h 6156959"/>
              <a:gd name="connsiteX4" fmla="*/ 0 w 5138765"/>
              <a:gd name="connsiteY4" fmla="*/ 0 h 6156959"/>
              <a:gd name="connsiteX5" fmla="*/ 2502245 w 5138765"/>
              <a:gd name="connsiteY5" fmla="*/ 0 h 6156959"/>
              <a:gd name="connsiteX6" fmla="*/ 2502245 w 5138765"/>
              <a:gd name="connsiteY6" fmla="*/ 3676934 h 6156959"/>
              <a:gd name="connsiteX7" fmla="*/ 0 w 5138765"/>
              <a:gd name="connsiteY7" fmla="*/ 6156959 h 6156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38765" h="6156959">
                <a:moveTo>
                  <a:pt x="2636520" y="0"/>
                </a:moveTo>
                <a:lnTo>
                  <a:pt x="5138765" y="0"/>
                </a:lnTo>
                <a:lnTo>
                  <a:pt x="5138765" y="2777774"/>
                </a:lnTo>
                <a:lnTo>
                  <a:pt x="2636520" y="5257799"/>
                </a:lnTo>
                <a:close/>
                <a:moveTo>
                  <a:pt x="0" y="0"/>
                </a:moveTo>
                <a:lnTo>
                  <a:pt x="2502245" y="0"/>
                </a:lnTo>
                <a:lnTo>
                  <a:pt x="2502245" y="3676934"/>
                </a:lnTo>
                <a:lnTo>
                  <a:pt x="0" y="6156959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noFill/>
              </a:defRPr>
            </a:lvl1pPr>
          </a:lstStyle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12A2A94-1BF3-4440-8242-F1F9C5C444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60404" y="0"/>
            <a:ext cx="5138765" cy="6156959"/>
          </a:xfrm>
          <a:custGeom>
            <a:avLst/>
            <a:gdLst>
              <a:gd name="connsiteX0" fmla="*/ 2636520 w 5138765"/>
              <a:gd name="connsiteY0" fmla="*/ 0 h 6156959"/>
              <a:gd name="connsiteX1" fmla="*/ 5138765 w 5138765"/>
              <a:gd name="connsiteY1" fmla="*/ 0 h 6156959"/>
              <a:gd name="connsiteX2" fmla="*/ 5138765 w 5138765"/>
              <a:gd name="connsiteY2" fmla="*/ 2777774 h 6156959"/>
              <a:gd name="connsiteX3" fmla="*/ 2636520 w 5138765"/>
              <a:gd name="connsiteY3" fmla="*/ 5257799 h 6156959"/>
              <a:gd name="connsiteX4" fmla="*/ 0 w 5138765"/>
              <a:gd name="connsiteY4" fmla="*/ 0 h 6156959"/>
              <a:gd name="connsiteX5" fmla="*/ 2502245 w 5138765"/>
              <a:gd name="connsiteY5" fmla="*/ 0 h 6156959"/>
              <a:gd name="connsiteX6" fmla="*/ 2502245 w 5138765"/>
              <a:gd name="connsiteY6" fmla="*/ 3676934 h 6156959"/>
              <a:gd name="connsiteX7" fmla="*/ 0 w 5138765"/>
              <a:gd name="connsiteY7" fmla="*/ 6156959 h 6156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38765" h="6156959">
                <a:moveTo>
                  <a:pt x="2636520" y="0"/>
                </a:moveTo>
                <a:lnTo>
                  <a:pt x="5138765" y="0"/>
                </a:lnTo>
                <a:lnTo>
                  <a:pt x="5138765" y="2777774"/>
                </a:lnTo>
                <a:lnTo>
                  <a:pt x="2636520" y="5257799"/>
                </a:lnTo>
                <a:close/>
                <a:moveTo>
                  <a:pt x="0" y="0"/>
                </a:moveTo>
                <a:lnTo>
                  <a:pt x="2502245" y="0"/>
                </a:lnTo>
                <a:lnTo>
                  <a:pt x="2502245" y="3676934"/>
                </a:lnTo>
                <a:lnTo>
                  <a:pt x="0" y="6156959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600">
                <a:noFill/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FBF9FC-E313-4771-91D2-02CA3262E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852" y="592010"/>
            <a:ext cx="6351601" cy="8168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8B82608-40E7-4BF8-B392-5FFBC64B56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9368" y="1645857"/>
            <a:ext cx="6387085" cy="4255071"/>
          </a:xfrm>
          <a:prstGeom prst="rect">
            <a:avLst/>
          </a:prstGeom>
        </p:spPr>
        <p:txBody>
          <a:bodyPr/>
          <a:lstStyle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990600" marR="0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lvl3pPr>
            <a:lvl4pPr marL="12573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lvl4pPr>
            <a:lvl5pPr marL="15240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90600" marR="0" lvl="2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57300" marR="0" lvl="3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24000" marR="0" lvl="4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17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im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E5D480-01CC-45F4-9E2D-CC7BDAE3C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400" y="540000"/>
            <a:ext cx="7935686" cy="734331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400" kern="1200" dirty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B1F918F6-CCC2-4043-81A2-900035ABBC42}"/>
              </a:ext>
            </a:extLst>
          </p:cNvPr>
          <p:cNvSpPr/>
          <p:nvPr userDrawn="1"/>
        </p:nvSpPr>
        <p:spPr>
          <a:xfrm>
            <a:off x="3908874" y="-402532"/>
            <a:ext cx="9531096" cy="6858000"/>
          </a:xfrm>
          <a:prstGeom prst="parallelogram">
            <a:avLst>
              <a:gd name="adj" fmla="val 99062"/>
            </a:avLst>
          </a:prstGeom>
          <a:solidFill>
            <a:schemeClr val="tx1">
              <a:lumMod val="75000"/>
              <a:lumOff val="25000"/>
              <a:alpha val="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371B6FD-F93D-48F3-9125-93EAFAD78E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39526" y="-579917"/>
            <a:ext cx="9974239" cy="6857998"/>
          </a:xfrm>
          <a:custGeom>
            <a:avLst/>
            <a:gdLst>
              <a:gd name="connsiteX0" fmla="*/ 6825157 w 9974239"/>
              <a:gd name="connsiteY0" fmla="*/ 0 h 6857998"/>
              <a:gd name="connsiteX1" fmla="*/ 6825162 w 9974239"/>
              <a:gd name="connsiteY1" fmla="*/ 7 h 6857998"/>
              <a:gd name="connsiteX2" fmla="*/ 6825168 w 9974239"/>
              <a:gd name="connsiteY2" fmla="*/ 3 h 6857998"/>
              <a:gd name="connsiteX3" fmla="*/ 6825168 w 9974239"/>
              <a:gd name="connsiteY3" fmla="*/ 12 h 6857998"/>
              <a:gd name="connsiteX4" fmla="*/ 9974239 w 9974239"/>
              <a:gd name="connsiteY4" fmla="*/ 3164228 h 6857998"/>
              <a:gd name="connsiteX5" fmla="*/ 9974239 w 9974239"/>
              <a:gd name="connsiteY5" fmla="*/ 6857998 h 6857998"/>
              <a:gd name="connsiteX6" fmla="*/ 7736160 w 9974239"/>
              <a:gd name="connsiteY6" fmla="*/ 6857998 h 6857998"/>
              <a:gd name="connsiteX7" fmla="*/ 6825167 w 9974239"/>
              <a:gd name="connsiteY7" fmla="*/ 5942624 h 6857998"/>
              <a:gd name="connsiteX8" fmla="*/ 6825167 w 9974239"/>
              <a:gd name="connsiteY8" fmla="*/ 5949235 h 6857998"/>
              <a:gd name="connsiteX9" fmla="*/ 5920754 w 9974239"/>
              <a:gd name="connsiteY9" fmla="*/ 6857998 h 6857998"/>
              <a:gd name="connsiteX10" fmla="*/ 0 w 9974239"/>
              <a:gd name="connsiteY10" fmla="*/ 6857998 h 6857998"/>
              <a:gd name="connsiteX11" fmla="*/ 6825157 w 9974239"/>
              <a:gd name="connsiteY11" fmla="*/ 13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974239" h="6857998">
                <a:moveTo>
                  <a:pt x="6825157" y="0"/>
                </a:moveTo>
                <a:lnTo>
                  <a:pt x="6825162" y="7"/>
                </a:lnTo>
                <a:lnTo>
                  <a:pt x="6825168" y="3"/>
                </a:lnTo>
                <a:lnTo>
                  <a:pt x="6825168" y="12"/>
                </a:lnTo>
                <a:lnTo>
                  <a:pt x="9974239" y="3164228"/>
                </a:lnTo>
                <a:lnTo>
                  <a:pt x="9974239" y="6857998"/>
                </a:lnTo>
                <a:lnTo>
                  <a:pt x="7736160" y="6857998"/>
                </a:lnTo>
                <a:lnTo>
                  <a:pt x="6825167" y="5942624"/>
                </a:lnTo>
                <a:lnTo>
                  <a:pt x="6825167" y="5949235"/>
                </a:lnTo>
                <a:lnTo>
                  <a:pt x="5920754" y="6857998"/>
                </a:lnTo>
                <a:lnTo>
                  <a:pt x="0" y="6857998"/>
                </a:lnTo>
                <a:lnTo>
                  <a:pt x="6825157" y="13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14466FB-555A-4C26-906B-D46D30D05E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9367" y="1645858"/>
            <a:ext cx="4390471" cy="3340921"/>
          </a:xfrm>
          <a:prstGeom prst="rect">
            <a:avLst/>
          </a:prstGeom>
        </p:spPr>
        <p:txBody>
          <a:bodyPr/>
          <a:lstStyle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990600" marR="0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lvl3pPr>
            <a:lvl4pPr marL="12573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lvl4pPr>
            <a:lvl5pPr marL="15240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90600" marR="0" lvl="2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57300" marR="0" lvl="3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24000" marR="0" lvl="4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3104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/general ques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EBADD80-BE96-4AA7-B521-F2DD11BC4A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597408" y="-251097"/>
            <a:ext cx="7876256" cy="7109097"/>
          </a:xfrm>
          <a:custGeom>
            <a:avLst/>
            <a:gdLst>
              <a:gd name="connsiteX0" fmla="*/ 3432628 w 7707086"/>
              <a:gd name="connsiteY0" fmla="*/ 0 h 6865257"/>
              <a:gd name="connsiteX1" fmla="*/ 7707086 w 7707086"/>
              <a:gd name="connsiteY1" fmla="*/ 0 h 6865257"/>
              <a:gd name="connsiteX2" fmla="*/ 4274457 w 7707086"/>
              <a:gd name="connsiteY2" fmla="*/ 3432629 h 6865257"/>
              <a:gd name="connsiteX3" fmla="*/ 7707086 w 7707086"/>
              <a:gd name="connsiteY3" fmla="*/ 6865257 h 6865257"/>
              <a:gd name="connsiteX4" fmla="*/ 3432628 w 7707086"/>
              <a:gd name="connsiteY4" fmla="*/ 6865257 h 6865257"/>
              <a:gd name="connsiteX5" fmla="*/ 0 w 7707086"/>
              <a:gd name="connsiteY5" fmla="*/ 3432629 h 686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07086" h="6865257">
                <a:moveTo>
                  <a:pt x="3432628" y="0"/>
                </a:moveTo>
                <a:lnTo>
                  <a:pt x="7707086" y="0"/>
                </a:lnTo>
                <a:lnTo>
                  <a:pt x="4274457" y="3432629"/>
                </a:lnTo>
                <a:lnTo>
                  <a:pt x="7707086" y="6865257"/>
                </a:lnTo>
                <a:lnTo>
                  <a:pt x="3432628" y="6865257"/>
                </a:lnTo>
                <a:lnTo>
                  <a:pt x="0" y="343262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7F2F43C-9274-416A-8FB0-5910455369A1}"/>
              </a:ext>
            </a:extLst>
          </p:cNvPr>
          <p:cNvSpPr/>
          <p:nvPr userDrawn="1"/>
        </p:nvSpPr>
        <p:spPr>
          <a:xfrm>
            <a:off x="6038200" y="2050592"/>
            <a:ext cx="7266432" cy="2756816"/>
          </a:xfrm>
          <a:prstGeom prst="roundRect">
            <a:avLst>
              <a:gd name="adj" fmla="val 3509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BEE4FCD-24EB-42CA-8A0F-C4F3FCC3BA3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28238" y="-341376"/>
            <a:ext cx="7591038" cy="7199376"/>
          </a:xfrm>
          <a:custGeom>
            <a:avLst/>
            <a:gdLst>
              <a:gd name="connsiteX0" fmla="*/ 3432628 w 7707086"/>
              <a:gd name="connsiteY0" fmla="*/ 0 h 6865257"/>
              <a:gd name="connsiteX1" fmla="*/ 7707086 w 7707086"/>
              <a:gd name="connsiteY1" fmla="*/ 0 h 6865257"/>
              <a:gd name="connsiteX2" fmla="*/ 4274457 w 7707086"/>
              <a:gd name="connsiteY2" fmla="*/ 3432629 h 6865257"/>
              <a:gd name="connsiteX3" fmla="*/ 7707086 w 7707086"/>
              <a:gd name="connsiteY3" fmla="*/ 6865257 h 6865257"/>
              <a:gd name="connsiteX4" fmla="*/ 3432628 w 7707086"/>
              <a:gd name="connsiteY4" fmla="*/ 6865257 h 6865257"/>
              <a:gd name="connsiteX5" fmla="*/ 0 w 7707086"/>
              <a:gd name="connsiteY5" fmla="*/ 3432629 h 686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07086" h="6865257">
                <a:moveTo>
                  <a:pt x="3432628" y="0"/>
                </a:moveTo>
                <a:lnTo>
                  <a:pt x="7707086" y="0"/>
                </a:lnTo>
                <a:lnTo>
                  <a:pt x="4274457" y="3432629"/>
                </a:lnTo>
                <a:lnTo>
                  <a:pt x="7707086" y="6865257"/>
                </a:lnTo>
                <a:lnTo>
                  <a:pt x="3432628" y="6865257"/>
                </a:lnTo>
                <a:lnTo>
                  <a:pt x="0" y="3432629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5B126F3-28DA-4987-AACD-DEDBC2F49B86}"/>
              </a:ext>
            </a:extLst>
          </p:cNvPr>
          <p:cNvSpPr/>
          <p:nvPr userDrawn="1"/>
        </p:nvSpPr>
        <p:spPr>
          <a:xfrm>
            <a:off x="6096000" y="2050592"/>
            <a:ext cx="7266432" cy="2756816"/>
          </a:xfrm>
          <a:prstGeom prst="roundRect">
            <a:avLst>
              <a:gd name="adj" fmla="val 3509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31BA31FA-116B-43FA-9EC5-84697BCE3C7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0" y="2050593"/>
            <a:ext cx="5986272" cy="2756816"/>
          </a:xfr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  <a:lvl2pPr algn="ctr">
              <a:defRPr b="1">
                <a:solidFill>
                  <a:schemeClr val="bg1"/>
                </a:solidFill>
              </a:defRPr>
            </a:lvl2pPr>
            <a:lvl3pPr algn="ctr">
              <a:defRPr b="1">
                <a:solidFill>
                  <a:schemeClr val="bg1"/>
                </a:solidFill>
              </a:defRPr>
            </a:lvl3pPr>
            <a:lvl4pPr algn="ctr">
              <a:defRPr b="1">
                <a:solidFill>
                  <a:schemeClr val="bg1"/>
                </a:solidFill>
              </a:defRPr>
            </a:lvl4pPr>
            <a:lvl5pPr algn="ctr"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46379-2347-4A01-B1B2-2821C3A4D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094687"/>
            <a:ext cx="5986272" cy="91076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2F8DF7-5357-CB44-BFEB-6D6E1AE24E68}"/>
              </a:ext>
            </a:extLst>
          </p:cNvPr>
          <p:cNvSpPr txBox="1"/>
          <p:nvPr userDrawn="1"/>
        </p:nvSpPr>
        <p:spPr>
          <a:xfrm>
            <a:off x="11753385" y="62892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50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sk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97B4E-3279-411E-8B1C-291BD9EAB19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823549" y="473506"/>
            <a:ext cx="9867666" cy="1325563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214372-099A-4C50-9BD9-11C049395C2C}"/>
              </a:ext>
            </a:extLst>
          </p:cNvPr>
          <p:cNvGrpSpPr/>
          <p:nvPr userDrawn="1"/>
        </p:nvGrpSpPr>
        <p:grpSpPr>
          <a:xfrm>
            <a:off x="0" y="121610"/>
            <a:ext cx="1730829" cy="1990218"/>
            <a:chOff x="6309459" y="2009710"/>
            <a:chExt cx="2457566" cy="274473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13534A8-EC26-4251-97B5-3413F44BCFEB}"/>
                </a:ext>
              </a:extLst>
            </p:cNvPr>
            <p:cNvGrpSpPr/>
            <p:nvPr/>
          </p:nvGrpSpPr>
          <p:grpSpPr>
            <a:xfrm>
              <a:off x="6309459" y="2530765"/>
              <a:ext cx="2457566" cy="2223683"/>
              <a:chOff x="3293606" y="3529467"/>
              <a:chExt cx="1234850" cy="1117332"/>
            </a:xfrm>
          </p:grpSpPr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BEB03C81-7C3A-4582-95BC-51CA98DF74B8}"/>
                  </a:ext>
                </a:extLst>
              </p:cNvPr>
              <p:cNvSpPr/>
              <p:nvPr/>
            </p:nvSpPr>
            <p:spPr>
              <a:xfrm flipV="1">
                <a:off x="3995056" y="4408674"/>
                <a:ext cx="533400" cy="238125"/>
              </a:xfrm>
              <a:prstGeom prst="rtTriangle">
                <a:avLst/>
              </a:prstGeom>
              <a:solidFill>
                <a:srgbClr val="421D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" name="Trapezoid 4">
                <a:extLst>
                  <a:ext uri="{FF2B5EF4-FFF2-40B4-BE49-F238E27FC236}">
                    <a16:creationId xmlns:a16="http://schemas.microsoft.com/office/drawing/2014/main" id="{98764E92-AE7F-4AAE-877B-4E68CD919F1C}"/>
                  </a:ext>
                </a:extLst>
              </p:cNvPr>
              <p:cNvSpPr/>
              <p:nvPr/>
            </p:nvSpPr>
            <p:spPr>
              <a:xfrm rot="16200000" flipV="1">
                <a:off x="3410515" y="3412558"/>
                <a:ext cx="1001032" cy="1234850"/>
              </a:xfrm>
              <a:custGeom>
                <a:avLst/>
                <a:gdLst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30839 w 604840"/>
                  <a:gd name="connsiteY2" fmla="*/ 0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76083 w 604840"/>
                  <a:gd name="connsiteY2" fmla="*/ 0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85608 w 604840"/>
                  <a:gd name="connsiteY2" fmla="*/ 4763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90371 w 604840"/>
                  <a:gd name="connsiteY2" fmla="*/ 1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4840" h="296004">
                    <a:moveTo>
                      <a:pt x="0" y="296004"/>
                    </a:moveTo>
                    <a:lnTo>
                      <a:pt x="74001" y="0"/>
                    </a:lnTo>
                    <a:lnTo>
                      <a:pt x="590371" y="1"/>
                    </a:lnTo>
                    <a:lnTo>
                      <a:pt x="604840" y="296004"/>
                    </a:lnTo>
                    <a:lnTo>
                      <a:pt x="0" y="296004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827DF41-63BD-438B-BBA7-87C7454F147C}"/>
                </a:ext>
              </a:extLst>
            </p:cNvPr>
            <p:cNvGrpSpPr/>
            <p:nvPr/>
          </p:nvGrpSpPr>
          <p:grpSpPr>
            <a:xfrm>
              <a:off x="6587198" y="2993903"/>
              <a:ext cx="2033737" cy="932021"/>
              <a:chOff x="1253862" y="3408497"/>
              <a:chExt cx="2033737" cy="932021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D494963-4D92-438A-B6BF-3E3B0408E25D}"/>
                  </a:ext>
                </a:extLst>
              </p:cNvPr>
              <p:cNvSpPr/>
              <p:nvPr/>
            </p:nvSpPr>
            <p:spPr>
              <a:xfrm>
                <a:off x="1256590" y="3408497"/>
                <a:ext cx="2031009" cy="63668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3600" b="1" spc="-150" baseline="3000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Task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0494DF7-8A12-499D-ADFC-FC1A618F658D}"/>
                  </a:ext>
                </a:extLst>
              </p:cNvPr>
              <p:cNvSpPr/>
              <p:nvPr/>
            </p:nvSpPr>
            <p:spPr>
              <a:xfrm>
                <a:off x="1253862" y="3990742"/>
                <a:ext cx="1902088" cy="349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en-US" sz="1400">
                  <a:solidFill>
                    <a:schemeClr val="bg1"/>
                  </a:solidFill>
                  <a:latin typeface="Aller" panose="02000503030000020004" pitchFamily="2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7" name="Teardrop 6">
              <a:extLst>
                <a:ext uri="{FF2B5EF4-FFF2-40B4-BE49-F238E27FC236}">
                  <a16:creationId xmlns:a16="http://schemas.microsoft.com/office/drawing/2014/main" id="{3EF8B938-3C77-4D4D-BB7B-858C19C9DD26}"/>
                </a:ext>
              </a:extLst>
            </p:cNvPr>
            <p:cNvSpPr/>
            <p:nvPr/>
          </p:nvSpPr>
          <p:spPr>
            <a:xfrm rot="2683240" flipV="1">
              <a:off x="7177453" y="2009710"/>
              <a:ext cx="721576" cy="721575"/>
            </a:xfrm>
            <a:prstGeom prst="teardrop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  <a:effectLst>
              <a:outerShdw blurRad="1270000" dist="457200" dir="5400000" sx="80000" sy="8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17" name="Graphic 16" descr="Gears">
            <a:extLst>
              <a:ext uri="{FF2B5EF4-FFF2-40B4-BE49-F238E27FC236}">
                <a16:creationId xmlns:a16="http://schemas.microsoft.com/office/drawing/2014/main" id="{6F5EAA49-5A9D-4310-BB32-EC83767D7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24072" y="241876"/>
            <a:ext cx="282684" cy="282684"/>
          </a:xfrm>
          <a:prstGeom prst="rect">
            <a:avLst/>
          </a:prstGeom>
        </p:spPr>
      </p:pic>
      <p:sp>
        <p:nvSpPr>
          <p:cNvPr id="18" name="Content Placeholder 13">
            <a:extLst>
              <a:ext uri="{FF2B5EF4-FFF2-40B4-BE49-F238E27FC236}">
                <a16:creationId xmlns:a16="http://schemas.microsoft.com/office/drawing/2014/main" id="{A1B00A48-497D-44CC-82A8-2867518385A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06756" y="2297901"/>
            <a:ext cx="10689525" cy="3724848"/>
          </a:xfrm>
        </p:spPr>
        <p:txBody>
          <a:bodyPr/>
          <a:lstStyle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990600" marR="0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lvl3pPr>
            <a:lvl4pPr marL="12573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lvl4pPr>
            <a:lvl5pPr marL="15240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90600" marR="0" lvl="2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57300" marR="0" lvl="3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24000" marR="0" lvl="4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 Placeholder 31">
            <a:extLst>
              <a:ext uri="{FF2B5EF4-FFF2-40B4-BE49-F238E27FC236}">
                <a16:creationId xmlns:a16="http://schemas.microsoft.com/office/drawing/2014/main" id="{9B55D095-4292-4E96-897A-43587F42D6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6544" y="1185094"/>
            <a:ext cx="1258677" cy="36895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30D09BB-83FB-714E-B9B9-F8F0CD1A988F}"/>
              </a:ext>
            </a:extLst>
          </p:cNvPr>
          <p:cNvCxnSpPr>
            <a:cxnSpLocks/>
          </p:cNvCxnSpPr>
          <p:nvPr userDrawn="1"/>
        </p:nvCxnSpPr>
        <p:spPr>
          <a:xfrm>
            <a:off x="171210" y="6275482"/>
            <a:ext cx="1141119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F70B541A-81FE-E142-8E84-269C3F7D5A2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9183" y="6339583"/>
            <a:ext cx="1723219" cy="42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290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sk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97B4E-3279-411E-8B1C-291BD9EAB19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823549" y="473506"/>
            <a:ext cx="9867666" cy="1325563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214372-099A-4C50-9BD9-11C049395C2C}"/>
              </a:ext>
            </a:extLst>
          </p:cNvPr>
          <p:cNvGrpSpPr/>
          <p:nvPr userDrawn="1"/>
        </p:nvGrpSpPr>
        <p:grpSpPr>
          <a:xfrm>
            <a:off x="0" y="121610"/>
            <a:ext cx="1730829" cy="1990218"/>
            <a:chOff x="6309459" y="2009710"/>
            <a:chExt cx="2457566" cy="274473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13534A8-EC26-4251-97B5-3413F44BCFEB}"/>
                </a:ext>
              </a:extLst>
            </p:cNvPr>
            <p:cNvGrpSpPr/>
            <p:nvPr/>
          </p:nvGrpSpPr>
          <p:grpSpPr>
            <a:xfrm>
              <a:off x="6309459" y="2530765"/>
              <a:ext cx="2457566" cy="2223683"/>
              <a:chOff x="3293606" y="3529467"/>
              <a:chExt cx="1234850" cy="1117332"/>
            </a:xfrm>
          </p:grpSpPr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BEB03C81-7C3A-4582-95BC-51CA98DF74B8}"/>
                  </a:ext>
                </a:extLst>
              </p:cNvPr>
              <p:cNvSpPr/>
              <p:nvPr/>
            </p:nvSpPr>
            <p:spPr>
              <a:xfrm flipV="1">
                <a:off x="3995056" y="4408674"/>
                <a:ext cx="533400" cy="238125"/>
              </a:xfrm>
              <a:prstGeom prst="rtTriangle">
                <a:avLst/>
              </a:prstGeom>
              <a:solidFill>
                <a:srgbClr val="421D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" name="Trapezoid 4">
                <a:extLst>
                  <a:ext uri="{FF2B5EF4-FFF2-40B4-BE49-F238E27FC236}">
                    <a16:creationId xmlns:a16="http://schemas.microsoft.com/office/drawing/2014/main" id="{98764E92-AE7F-4AAE-877B-4E68CD919F1C}"/>
                  </a:ext>
                </a:extLst>
              </p:cNvPr>
              <p:cNvSpPr/>
              <p:nvPr/>
            </p:nvSpPr>
            <p:spPr>
              <a:xfrm rot="16200000" flipV="1">
                <a:off x="3410515" y="3412558"/>
                <a:ext cx="1001032" cy="1234850"/>
              </a:xfrm>
              <a:custGeom>
                <a:avLst/>
                <a:gdLst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30839 w 604840"/>
                  <a:gd name="connsiteY2" fmla="*/ 0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76083 w 604840"/>
                  <a:gd name="connsiteY2" fmla="*/ 0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85608 w 604840"/>
                  <a:gd name="connsiteY2" fmla="*/ 4763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90371 w 604840"/>
                  <a:gd name="connsiteY2" fmla="*/ 1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4840" h="296004">
                    <a:moveTo>
                      <a:pt x="0" y="296004"/>
                    </a:moveTo>
                    <a:lnTo>
                      <a:pt x="74001" y="0"/>
                    </a:lnTo>
                    <a:lnTo>
                      <a:pt x="590371" y="1"/>
                    </a:lnTo>
                    <a:lnTo>
                      <a:pt x="604840" y="296004"/>
                    </a:lnTo>
                    <a:lnTo>
                      <a:pt x="0" y="296004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827DF41-63BD-438B-BBA7-87C7454F147C}"/>
                </a:ext>
              </a:extLst>
            </p:cNvPr>
            <p:cNvGrpSpPr/>
            <p:nvPr/>
          </p:nvGrpSpPr>
          <p:grpSpPr>
            <a:xfrm>
              <a:off x="6587198" y="2993903"/>
              <a:ext cx="2033737" cy="932021"/>
              <a:chOff x="1253862" y="3408497"/>
              <a:chExt cx="2033737" cy="932021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D494963-4D92-438A-B6BF-3E3B0408E25D}"/>
                  </a:ext>
                </a:extLst>
              </p:cNvPr>
              <p:cNvSpPr/>
              <p:nvPr/>
            </p:nvSpPr>
            <p:spPr>
              <a:xfrm>
                <a:off x="1256590" y="3408497"/>
                <a:ext cx="2031009" cy="63668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3600" b="1" spc="-150" baseline="3000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Task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0494DF7-8A12-499D-ADFC-FC1A618F658D}"/>
                  </a:ext>
                </a:extLst>
              </p:cNvPr>
              <p:cNvSpPr/>
              <p:nvPr/>
            </p:nvSpPr>
            <p:spPr>
              <a:xfrm>
                <a:off x="1253862" y="3990742"/>
                <a:ext cx="1902088" cy="349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en-US" sz="1400">
                  <a:solidFill>
                    <a:schemeClr val="bg1"/>
                  </a:solidFill>
                  <a:latin typeface="Aller" panose="02000503030000020004" pitchFamily="2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7" name="Teardrop 6">
              <a:extLst>
                <a:ext uri="{FF2B5EF4-FFF2-40B4-BE49-F238E27FC236}">
                  <a16:creationId xmlns:a16="http://schemas.microsoft.com/office/drawing/2014/main" id="{3EF8B938-3C77-4D4D-BB7B-858C19C9DD26}"/>
                </a:ext>
              </a:extLst>
            </p:cNvPr>
            <p:cNvSpPr/>
            <p:nvPr/>
          </p:nvSpPr>
          <p:spPr>
            <a:xfrm rot="2683240" flipV="1">
              <a:off x="7177453" y="2009710"/>
              <a:ext cx="721576" cy="721575"/>
            </a:xfrm>
            <a:prstGeom prst="teardrop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  <a:effectLst>
              <a:outerShdw blurRad="1270000" dist="457200" dir="5400000" sx="80000" sy="8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17" name="Graphic 16" descr="Gears">
            <a:extLst>
              <a:ext uri="{FF2B5EF4-FFF2-40B4-BE49-F238E27FC236}">
                <a16:creationId xmlns:a16="http://schemas.microsoft.com/office/drawing/2014/main" id="{6F5EAA49-5A9D-4310-BB32-EC83767D7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24072" y="241876"/>
            <a:ext cx="282684" cy="282684"/>
          </a:xfrm>
          <a:prstGeom prst="rect">
            <a:avLst/>
          </a:prstGeom>
        </p:spPr>
      </p:pic>
      <p:sp>
        <p:nvSpPr>
          <p:cNvPr id="20" name="Content Placeholder 13">
            <a:extLst>
              <a:ext uri="{FF2B5EF4-FFF2-40B4-BE49-F238E27FC236}">
                <a16:creationId xmlns:a16="http://schemas.microsoft.com/office/drawing/2014/main" id="{54D65AD6-6C57-4EF8-A9FB-CE430DECDE7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06757" y="2297901"/>
            <a:ext cx="5089244" cy="3724848"/>
          </a:xfrm>
        </p:spPr>
        <p:txBody>
          <a:bodyPr/>
          <a:lstStyle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990600" marR="0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lvl3pPr>
            <a:lvl4pPr marL="12573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lvl4pPr>
            <a:lvl5pPr marL="15240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90600" marR="0" lvl="2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57300" marR="0" lvl="3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24000" marR="0" lvl="4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Content Placeholder 13">
            <a:extLst>
              <a:ext uri="{FF2B5EF4-FFF2-40B4-BE49-F238E27FC236}">
                <a16:creationId xmlns:a16="http://schemas.microsoft.com/office/drawing/2014/main" id="{7CADD553-9980-4055-BE07-72418300F33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2497" y="2297901"/>
            <a:ext cx="5488718" cy="3724848"/>
          </a:xfrm>
        </p:spPr>
        <p:txBody>
          <a:bodyPr/>
          <a:lstStyle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990600" marR="0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lvl3pPr>
            <a:lvl4pPr marL="12573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lvl4pPr>
            <a:lvl5pPr marL="15240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90600" marR="0" lvl="2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57300" marR="0" lvl="3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24000" marR="0" lvl="4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31">
            <a:extLst>
              <a:ext uri="{FF2B5EF4-FFF2-40B4-BE49-F238E27FC236}">
                <a16:creationId xmlns:a16="http://schemas.microsoft.com/office/drawing/2014/main" id="{F6ADFFF3-31A1-41BC-8B60-D16C23037A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6544" y="1185094"/>
            <a:ext cx="1258677" cy="36895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04AD3FB-8FF9-2847-8E96-2B0C9CCC0BB1}"/>
              </a:ext>
            </a:extLst>
          </p:cNvPr>
          <p:cNvCxnSpPr>
            <a:cxnSpLocks/>
          </p:cNvCxnSpPr>
          <p:nvPr userDrawn="1"/>
        </p:nvCxnSpPr>
        <p:spPr>
          <a:xfrm>
            <a:off x="171210" y="6275482"/>
            <a:ext cx="1141119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5EC90311-7E10-7346-905D-B473F616CF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9183" y="6339583"/>
            <a:ext cx="1723219" cy="42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736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97B4E-3279-411E-8B1C-291BD9EAB19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823549" y="473506"/>
            <a:ext cx="9867666" cy="1325563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214372-099A-4C50-9BD9-11C049395C2C}"/>
              </a:ext>
            </a:extLst>
          </p:cNvPr>
          <p:cNvGrpSpPr/>
          <p:nvPr userDrawn="1"/>
        </p:nvGrpSpPr>
        <p:grpSpPr>
          <a:xfrm>
            <a:off x="0" y="121610"/>
            <a:ext cx="1730829" cy="1990218"/>
            <a:chOff x="6309459" y="2009710"/>
            <a:chExt cx="2457566" cy="274473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13534A8-EC26-4251-97B5-3413F44BCFEB}"/>
                </a:ext>
              </a:extLst>
            </p:cNvPr>
            <p:cNvGrpSpPr/>
            <p:nvPr/>
          </p:nvGrpSpPr>
          <p:grpSpPr>
            <a:xfrm>
              <a:off x="6309459" y="2530765"/>
              <a:ext cx="2457566" cy="2223683"/>
              <a:chOff x="3293606" y="3529467"/>
              <a:chExt cx="1234850" cy="1117332"/>
            </a:xfrm>
          </p:grpSpPr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BEB03C81-7C3A-4582-95BC-51CA98DF74B8}"/>
                  </a:ext>
                </a:extLst>
              </p:cNvPr>
              <p:cNvSpPr/>
              <p:nvPr/>
            </p:nvSpPr>
            <p:spPr>
              <a:xfrm flipV="1">
                <a:off x="3995056" y="4408674"/>
                <a:ext cx="533400" cy="238125"/>
              </a:xfrm>
              <a:prstGeom prst="rtTriangle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" name="Trapezoid 4">
                <a:extLst>
                  <a:ext uri="{FF2B5EF4-FFF2-40B4-BE49-F238E27FC236}">
                    <a16:creationId xmlns:a16="http://schemas.microsoft.com/office/drawing/2014/main" id="{98764E92-AE7F-4AAE-877B-4E68CD919F1C}"/>
                  </a:ext>
                </a:extLst>
              </p:cNvPr>
              <p:cNvSpPr/>
              <p:nvPr/>
            </p:nvSpPr>
            <p:spPr>
              <a:xfrm rot="16200000" flipV="1">
                <a:off x="3410515" y="3412558"/>
                <a:ext cx="1001032" cy="1234850"/>
              </a:xfrm>
              <a:custGeom>
                <a:avLst/>
                <a:gdLst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30839 w 604840"/>
                  <a:gd name="connsiteY2" fmla="*/ 0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76083 w 604840"/>
                  <a:gd name="connsiteY2" fmla="*/ 0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85608 w 604840"/>
                  <a:gd name="connsiteY2" fmla="*/ 4763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90371 w 604840"/>
                  <a:gd name="connsiteY2" fmla="*/ 1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4840" h="296004">
                    <a:moveTo>
                      <a:pt x="0" y="296004"/>
                    </a:moveTo>
                    <a:lnTo>
                      <a:pt x="74001" y="0"/>
                    </a:lnTo>
                    <a:lnTo>
                      <a:pt x="590371" y="1"/>
                    </a:lnTo>
                    <a:lnTo>
                      <a:pt x="604840" y="296004"/>
                    </a:lnTo>
                    <a:lnTo>
                      <a:pt x="0" y="296004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827DF41-63BD-438B-BBA7-87C7454F147C}"/>
                </a:ext>
              </a:extLst>
            </p:cNvPr>
            <p:cNvGrpSpPr/>
            <p:nvPr/>
          </p:nvGrpSpPr>
          <p:grpSpPr>
            <a:xfrm>
              <a:off x="6587198" y="2993903"/>
              <a:ext cx="2033737" cy="932021"/>
              <a:chOff x="1253862" y="3408497"/>
              <a:chExt cx="2033737" cy="932021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D494963-4D92-438A-B6BF-3E3B0408E25D}"/>
                  </a:ext>
                </a:extLst>
              </p:cNvPr>
              <p:cNvSpPr/>
              <p:nvPr/>
            </p:nvSpPr>
            <p:spPr>
              <a:xfrm>
                <a:off x="1256590" y="3408497"/>
                <a:ext cx="2031009" cy="63668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3600" b="1" spc="-150" baseline="3000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Question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0494DF7-8A12-499D-ADFC-FC1A618F658D}"/>
                  </a:ext>
                </a:extLst>
              </p:cNvPr>
              <p:cNvSpPr/>
              <p:nvPr/>
            </p:nvSpPr>
            <p:spPr>
              <a:xfrm>
                <a:off x="1253862" y="3990742"/>
                <a:ext cx="1902088" cy="349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en-US" sz="1400">
                  <a:solidFill>
                    <a:schemeClr val="bg1"/>
                  </a:solidFill>
                  <a:latin typeface="Aller" panose="02000503030000020004" pitchFamily="2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7" name="Teardrop 6">
              <a:extLst>
                <a:ext uri="{FF2B5EF4-FFF2-40B4-BE49-F238E27FC236}">
                  <a16:creationId xmlns:a16="http://schemas.microsoft.com/office/drawing/2014/main" id="{3EF8B938-3C77-4D4D-BB7B-858C19C9DD26}"/>
                </a:ext>
              </a:extLst>
            </p:cNvPr>
            <p:cNvSpPr/>
            <p:nvPr/>
          </p:nvSpPr>
          <p:spPr>
            <a:xfrm rot="2683240" flipV="1">
              <a:off x="7177453" y="2009710"/>
              <a:ext cx="721576" cy="721575"/>
            </a:xfrm>
            <a:prstGeom prst="teardrop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  <a:effectLst>
              <a:outerShdw blurRad="1270000" dist="457200" dir="5400000" sx="80000" sy="8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17" name="Graphic 16" descr="Classroom">
            <a:extLst>
              <a:ext uri="{FF2B5EF4-FFF2-40B4-BE49-F238E27FC236}">
                <a16:creationId xmlns:a16="http://schemas.microsoft.com/office/drawing/2014/main" id="{6F5EAA49-5A9D-4310-BB32-EC83767D7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4072" y="241876"/>
            <a:ext cx="282684" cy="282684"/>
          </a:xfrm>
          <a:prstGeom prst="rect">
            <a:avLst/>
          </a:prstGeom>
        </p:spPr>
      </p:pic>
      <p:sp>
        <p:nvSpPr>
          <p:cNvPr id="18" name="Content Placeholder 13">
            <a:extLst>
              <a:ext uri="{FF2B5EF4-FFF2-40B4-BE49-F238E27FC236}">
                <a16:creationId xmlns:a16="http://schemas.microsoft.com/office/drawing/2014/main" id="{A1B00A48-497D-44CC-82A8-2867518385A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06756" y="2297901"/>
            <a:ext cx="10689525" cy="3724848"/>
          </a:xfrm>
        </p:spPr>
        <p:txBody>
          <a:bodyPr/>
          <a:lstStyle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990600" marR="0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lvl3pPr>
            <a:lvl4pPr marL="12573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lvl4pPr>
            <a:lvl5pPr marL="15240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90600" marR="0" lvl="2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57300" marR="0" lvl="3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24000" marR="0" lvl="4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31">
            <a:extLst>
              <a:ext uri="{FF2B5EF4-FFF2-40B4-BE49-F238E27FC236}">
                <a16:creationId xmlns:a16="http://schemas.microsoft.com/office/drawing/2014/main" id="{143A3D10-9003-4E7A-BC56-004EA0E506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6544" y="1185094"/>
            <a:ext cx="1258677" cy="36895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1D76C3-ED80-A246-AA54-325EF0B1F4E4}"/>
              </a:ext>
            </a:extLst>
          </p:cNvPr>
          <p:cNvCxnSpPr>
            <a:cxnSpLocks/>
          </p:cNvCxnSpPr>
          <p:nvPr userDrawn="1"/>
        </p:nvCxnSpPr>
        <p:spPr>
          <a:xfrm>
            <a:off x="171210" y="6275482"/>
            <a:ext cx="1141119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675EC04C-ACCB-FC4F-B3D3-6BD886574C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9183" y="6339583"/>
            <a:ext cx="1723219" cy="42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098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&amp;A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B214372-099A-4C50-9BD9-11C049395C2C}"/>
              </a:ext>
            </a:extLst>
          </p:cNvPr>
          <p:cNvGrpSpPr/>
          <p:nvPr userDrawn="1"/>
        </p:nvGrpSpPr>
        <p:grpSpPr>
          <a:xfrm>
            <a:off x="1" y="121610"/>
            <a:ext cx="1730829" cy="1990218"/>
            <a:chOff x="6309461" y="2009710"/>
            <a:chExt cx="2457566" cy="274473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13534A8-EC26-4251-97B5-3413F44BCFEB}"/>
                </a:ext>
              </a:extLst>
            </p:cNvPr>
            <p:cNvGrpSpPr/>
            <p:nvPr/>
          </p:nvGrpSpPr>
          <p:grpSpPr>
            <a:xfrm>
              <a:off x="6309461" y="2530763"/>
              <a:ext cx="2457566" cy="2223685"/>
              <a:chOff x="3293607" y="3529466"/>
              <a:chExt cx="1234850" cy="1117333"/>
            </a:xfrm>
          </p:grpSpPr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BEB03C81-7C3A-4582-95BC-51CA98DF74B8}"/>
                  </a:ext>
                </a:extLst>
              </p:cNvPr>
              <p:cNvSpPr/>
              <p:nvPr/>
            </p:nvSpPr>
            <p:spPr>
              <a:xfrm flipV="1">
                <a:off x="3995056" y="4408674"/>
                <a:ext cx="533400" cy="238125"/>
              </a:xfrm>
              <a:prstGeom prst="rtTriangle">
                <a:avLst/>
              </a:prstGeom>
              <a:solidFill>
                <a:srgbClr val="3A0D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" name="Trapezoid 4">
                <a:extLst>
                  <a:ext uri="{FF2B5EF4-FFF2-40B4-BE49-F238E27FC236}">
                    <a16:creationId xmlns:a16="http://schemas.microsoft.com/office/drawing/2014/main" id="{98764E92-AE7F-4AAE-877B-4E68CD919F1C}"/>
                  </a:ext>
                </a:extLst>
              </p:cNvPr>
              <p:cNvSpPr/>
              <p:nvPr/>
            </p:nvSpPr>
            <p:spPr>
              <a:xfrm rot="16200000" flipV="1">
                <a:off x="3410516" y="3412557"/>
                <a:ext cx="1001032" cy="1234850"/>
              </a:xfrm>
              <a:custGeom>
                <a:avLst/>
                <a:gdLst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30839 w 604840"/>
                  <a:gd name="connsiteY2" fmla="*/ 0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76083 w 604840"/>
                  <a:gd name="connsiteY2" fmla="*/ 0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85608 w 604840"/>
                  <a:gd name="connsiteY2" fmla="*/ 4763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90371 w 604840"/>
                  <a:gd name="connsiteY2" fmla="*/ 1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4840" h="296004">
                    <a:moveTo>
                      <a:pt x="0" y="296004"/>
                    </a:moveTo>
                    <a:lnTo>
                      <a:pt x="74001" y="0"/>
                    </a:lnTo>
                    <a:lnTo>
                      <a:pt x="590371" y="1"/>
                    </a:lnTo>
                    <a:lnTo>
                      <a:pt x="604840" y="296004"/>
                    </a:lnTo>
                    <a:lnTo>
                      <a:pt x="0" y="296004"/>
                    </a:lnTo>
                    <a:close/>
                  </a:path>
                </a:pathLst>
              </a:custGeom>
              <a:solidFill>
                <a:srgbClr val="622B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827DF41-63BD-438B-BBA7-87C7454F147C}"/>
                </a:ext>
              </a:extLst>
            </p:cNvPr>
            <p:cNvGrpSpPr/>
            <p:nvPr/>
          </p:nvGrpSpPr>
          <p:grpSpPr>
            <a:xfrm>
              <a:off x="6587198" y="2993903"/>
              <a:ext cx="2033737" cy="932021"/>
              <a:chOff x="1253862" y="3408497"/>
              <a:chExt cx="2033737" cy="932021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D494963-4D92-438A-B6BF-3E3B0408E25D}"/>
                  </a:ext>
                </a:extLst>
              </p:cNvPr>
              <p:cNvSpPr/>
              <p:nvPr/>
            </p:nvSpPr>
            <p:spPr>
              <a:xfrm>
                <a:off x="1256590" y="3408497"/>
                <a:ext cx="2031009" cy="63668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3600" b="1" spc="-150" baseline="3000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Q</a:t>
                </a:r>
                <a:r>
                  <a:rPr lang="en-US" sz="3200" b="1" spc="-150" baseline="3000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&amp;</a:t>
                </a:r>
                <a:r>
                  <a:rPr lang="en-US" sz="3600" b="1" spc="-150" baseline="3000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A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0494DF7-8A12-499D-ADFC-FC1A618F658D}"/>
                  </a:ext>
                </a:extLst>
              </p:cNvPr>
              <p:cNvSpPr/>
              <p:nvPr/>
            </p:nvSpPr>
            <p:spPr>
              <a:xfrm>
                <a:off x="1253862" y="3990742"/>
                <a:ext cx="1902088" cy="349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en-US" sz="1400">
                  <a:solidFill>
                    <a:schemeClr val="bg1"/>
                  </a:solidFill>
                  <a:latin typeface="Aller" panose="02000503030000020004" pitchFamily="2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7" name="Teardrop 6">
              <a:extLst>
                <a:ext uri="{FF2B5EF4-FFF2-40B4-BE49-F238E27FC236}">
                  <a16:creationId xmlns:a16="http://schemas.microsoft.com/office/drawing/2014/main" id="{3EF8B938-3C77-4D4D-BB7B-858C19C9DD26}"/>
                </a:ext>
              </a:extLst>
            </p:cNvPr>
            <p:cNvSpPr/>
            <p:nvPr/>
          </p:nvSpPr>
          <p:spPr>
            <a:xfrm rot="2683240" flipV="1">
              <a:off x="7177453" y="2009710"/>
              <a:ext cx="721576" cy="721575"/>
            </a:xfrm>
            <a:prstGeom prst="teardrop">
              <a:avLst/>
            </a:prstGeom>
            <a:solidFill>
              <a:srgbClr val="404040"/>
            </a:solidFill>
            <a:ln>
              <a:solidFill>
                <a:schemeClr val="bg1"/>
              </a:solidFill>
            </a:ln>
            <a:effectLst>
              <a:outerShdw blurRad="1270000" dist="457200" dir="5400000" sx="80000" sy="8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17" name="Graphic 16" descr="Single gear">
            <a:extLst>
              <a:ext uri="{FF2B5EF4-FFF2-40B4-BE49-F238E27FC236}">
                <a16:creationId xmlns:a16="http://schemas.microsoft.com/office/drawing/2014/main" id="{6F5EAA49-5A9D-4310-BB32-EC83767D7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24072" y="241876"/>
            <a:ext cx="282684" cy="282684"/>
          </a:xfrm>
          <a:prstGeom prst="rect">
            <a:avLst/>
          </a:prstGeom>
        </p:spPr>
      </p:pic>
      <p:sp>
        <p:nvSpPr>
          <p:cNvPr id="20" name="Content Placeholder 13">
            <a:extLst>
              <a:ext uri="{FF2B5EF4-FFF2-40B4-BE49-F238E27FC236}">
                <a16:creationId xmlns:a16="http://schemas.microsoft.com/office/drawing/2014/main" id="{58DBE903-E64F-44F6-ACA2-C47CB350EF6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06756" y="2297901"/>
            <a:ext cx="10689525" cy="3724848"/>
          </a:xfrm>
        </p:spPr>
        <p:txBody>
          <a:bodyPr/>
          <a:lstStyle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990600" marR="0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lvl3pPr>
            <a:lvl4pPr marL="12573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lvl4pPr>
            <a:lvl5pPr marL="15240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90600" marR="0" lvl="2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57300" marR="0" lvl="3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24000" marR="0" lvl="4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02585893-D40E-45E7-96C4-B77E4EE1C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549" y="473506"/>
            <a:ext cx="9867666" cy="1325563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31">
            <a:extLst>
              <a:ext uri="{FF2B5EF4-FFF2-40B4-BE49-F238E27FC236}">
                <a16:creationId xmlns:a16="http://schemas.microsoft.com/office/drawing/2014/main" id="{14D22313-D8F6-4CC9-B143-575AC6C884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6544" y="1185094"/>
            <a:ext cx="1258677" cy="36895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A203A0-2276-474B-90A0-66B41B8BFDFE}"/>
              </a:ext>
            </a:extLst>
          </p:cNvPr>
          <p:cNvCxnSpPr>
            <a:cxnSpLocks/>
          </p:cNvCxnSpPr>
          <p:nvPr userDrawn="1"/>
        </p:nvCxnSpPr>
        <p:spPr>
          <a:xfrm>
            <a:off x="171210" y="6275482"/>
            <a:ext cx="1141119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42D575EB-2A40-7345-A9A5-B0419B3C2E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9183" y="6339583"/>
            <a:ext cx="1723219" cy="42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818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ercis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B214372-099A-4C50-9BD9-11C049395C2C}"/>
              </a:ext>
            </a:extLst>
          </p:cNvPr>
          <p:cNvGrpSpPr/>
          <p:nvPr userDrawn="1"/>
        </p:nvGrpSpPr>
        <p:grpSpPr>
          <a:xfrm>
            <a:off x="0" y="121610"/>
            <a:ext cx="1730829" cy="1990218"/>
            <a:chOff x="6309459" y="2009710"/>
            <a:chExt cx="2457566" cy="274473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13534A8-EC26-4251-97B5-3413F44BCFEB}"/>
                </a:ext>
              </a:extLst>
            </p:cNvPr>
            <p:cNvGrpSpPr/>
            <p:nvPr/>
          </p:nvGrpSpPr>
          <p:grpSpPr>
            <a:xfrm>
              <a:off x="6309459" y="2530765"/>
              <a:ext cx="2457566" cy="2223683"/>
              <a:chOff x="3293606" y="3529467"/>
              <a:chExt cx="1234850" cy="1117332"/>
            </a:xfrm>
          </p:grpSpPr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BEB03C81-7C3A-4582-95BC-51CA98DF74B8}"/>
                  </a:ext>
                </a:extLst>
              </p:cNvPr>
              <p:cNvSpPr/>
              <p:nvPr/>
            </p:nvSpPr>
            <p:spPr>
              <a:xfrm flipV="1">
                <a:off x="3995056" y="4408674"/>
                <a:ext cx="533400" cy="238125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" name="Trapezoid 4">
                <a:extLst>
                  <a:ext uri="{FF2B5EF4-FFF2-40B4-BE49-F238E27FC236}">
                    <a16:creationId xmlns:a16="http://schemas.microsoft.com/office/drawing/2014/main" id="{98764E92-AE7F-4AAE-877B-4E68CD919F1C}"/>
                  </a:ext>
                </a:extLst>
              </p:cNvPr>
              <p:cNvSpPr/>
              <p:nvPr/>
            </p:nvSpPr>
            <p:spPr>
              <a:xfrm rot="16200000" flipV="1">
                <a:off x="3410515" y="3412558"/>
                <a:ext cx="1001032" cy="1234850"/>
              </a:xfrm>
              <a:custGeom>
                <a:avLst/>
                <a:gdLst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30839 w 604840"/>
                  <a:gd name="connsiteY2" fmla="*/ 0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76083 w 604840"/>
                  <a:gd name="connsiteY2" fmla="*/ 0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85608 w 604840"/>
                  <a:gd name="connsiteY2" fmla="*/ 4763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90371 w 604840"/>
                  <a:gd name="connsiteY2" fmla="*/ 1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4840" h="296004">
                    <a:moveTo>
                      <a:pt x="0" y="296004"/>
                    </a:moveTo>
                    <a:lnTo>
                      <a:pt x="74001" y="0"/>
                    </a:lnTo>
                    <a:lnTo>
                      <a:pt x="590371" y="1"/>
                    </a:lnTo>
                    <a:lnTo>
                      <a:pt x="604840" y="296004"/>
                    </a:lnTo>
                    <a:lnTo>
                      <a:pt x="0" y="29600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827DF41-63BD-438B-BBA7-87C7454F147C}"/>
                </a:ext>
              </a:extLst>
            </p:cNvPr>
            <p:cNvGrpSpPr/>
            <p:nvPr/>
          </p:nvGrpSpPr>
          <p:grpSpPr>
            <a:xfrm>
              <a:off x="6587198" y="2993904"/>
              <a:ext cx="1967914" cy="932020"/>
              <a:chOff x="1253862" y="3408498"/>
              <a:chExt cx="1967914" cy="93202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D494963-4D92-438A-B6BF-3E3B0408E25D}"/>
                  </a:ext>
                </a:extLst>
              </p:cNvPr>
              <p:cNvSpPr/>
              <p:nvPr/>
            </p:nvSpPr>
            <p:spPr>
              <a:xfrm>
                <a:off x="1256591" y="3408498"/>
                <a:ext cx="1965185" cy="63668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3600" b="1" spc="-150" baseline="3000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Exercise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0494DF7-8A12-499D-ADFC-FC1A618F658D}"/>
                  </a:ext>
                </a:extLst>
              </p:cNvPr>
              <p:cNvSpPr/>
              <p:nvPr/>
            </p:nvSpPr>
            <p:spPr>
              <a:xfrm>
                <a:off x="1253862" y="3990742"/>
                <a:ext cx="1902088" cy="349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en-US" sz="1400">
                  <a:solidFill>
                    <a:schemeClr val="bg1"/>
                  </a:solidFill>
                  <a:latin typeface="Aller" panose="02000503030000020004" pitchFamily="2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5FB18A0-0D02-44D6-AD58-B008ADD877F5}"/>
                </a:ext>
              </a:extLst>
            </p:cNvPr>
            <p:cNvGrpSpPr/>
            <p:nvPr/>
          </p:nvGrpSpPr>
          <p:grpSpPr>
            <a:xfrm>
              <a:off x="7177453" y="2009710"/>
              <a:ext cx="721577" cy="721575"/>
              <a:chOff x="7177453" y="2009710"/>
              <a:chExt cx="721577" cy="721575"/>
            </a:xfrm>
          </p:grpSpPr>
          <p:sp>
            <p:nvSpPr>
              <p:cNvPr id="7" name="Teardrop 6">
                <a:extLst>
                  <a:ext uri="{FF2B5EF4-FFF2-40B4-BE49-F238E27FC236}">
                    <a16:creationId xmlns:a16="http://schemas.microsoft.com/office/drawing/2014/main" id="{3EF8B938-3C77-4D4D-BB7B-858C19C9DD26}"/>
                  </a:ext>
                </a:extLst>
              </p:cNvPr>
              <p:cNvSpPr/>
              <p:nvPr/>
            </p:nvSpPr>
            <p:spPr>
              <a:xfrm rot="2683240" flipV="1">
                <a:off x="7177453" y="2009710"/>
                <a:ext cx="721577" cy="721575"/>
              </a:xfrm>
              <a:prstGeom prst="teardrop">
                <a:avLst/>
              </a:prstGeom>
              <a:solidFill>
                <a:srgbClr val="E44C1C"/>
              </a:solidFill>
              <a:ln>
                <a:solidFill>
                  <a:schemeClr val="bg1"/>
                </a:solidFill>
              </a:ln>
              <a:effectLst>
                <a:outerShdw blurRad="1270000" dist="457200" dir="5400000" sx="80000" sy="8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" name="AutoShape 112">
                <a:extLst>
                  <a:ext uri="{FF2B5EF4-FFF2-40B4-BE49-F238E27FC236}">
                    <a16:creationId xmlns:a16="http://schemas.microsoft.com/office/drawing/2014/main" id="{396B2F23-0CF3-45E1-89C8-3EBE0B5A4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8356" y="2210058"/>
                <a:ext cx="279770" cy="280248"/>
              </a:xfrm>
              <a:custGeom>
                <a:avLst/>
                <a:gdLst>
                  <a:gd name="T0" fmla="*/ 10510 w 21020"/>
                  <a:gd name="T1" fmla="*/ 10800 h 21600"/>
                  <a:gd name="T2" fmla="*/ 10510 w 21020"/>
                  <a:gd name="T3" fmla="*/ 10800 h 21600"/>
                  <a:gd name="T4" fmla="*/ 10510 w 21020"/>
                  <a:gd name="T5" fmla="*/ 10800 h 21600"/>
                  <a:gd name="T6" fmla="*/ 10510 w 2102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020" h="21600">
                    <a:moveTo>
                      <a:pt x="18846" y="7946"/>
                    </a:moveTo>
                    <a:lnTo>
                      <a:pt x="17740" y="9091"/>
                    </a:lnTo>
                    <a:cubicBezTo>
                      <a:pt x="17740" y="8939"/>
                      <a:pt x="17758" y="8792"/>
                      <a:pt x="17744" y="8636"/>
                    </a:cubicBezTo>
                    <a:cubicBezTo>
                      <a:pt x="17629" y="7331"/>
                      <a:pt x="17036" y="6068"/>
                      <a:pt x="16074" y="5080"/>
                    </a:cubicBezTo>
                    <a:cubicBezTo>
                      <a:pt x="15004" y="3980"/>
                      <a:pt x="13585" y="3348"/>
                      <a:pt x="12180" y="3345"/>
                    </a:cubicBezTo>
                    <a:lnTo>
                      <a:pt x="13268" y="2218"/>
                    </a:lnTo>
                    <a:cubicBezTo>
                      <a:pt x="13812" y="1659"/>
                      <a:pt x="14572" y="1350"/>
                      <a:pt x="15403" y="1350"/>
                    </a:cubicBezTo>
                    <a:cubicBezTo>
                      <a:pt x="16460" y="1350"/>
                      <a:pt x="17546" y="1840"/>
                      <a:pt x="18381" y="2696"/>
                    </a:cubicBezTo>
                    <a:cubicBezTo>
                      <a:pt x="19165" y="3500"/>
                      <a:pt x="19631" y="4499"/>
                      <a:pt x="19698" y="5510"/>
                    </a:cubicBezTo>
                    <a:cubicBezTo>
                      <a:pt x="19760" y="6453"/>
                      <a:pt x="19457" y="7317"/>
                      <a:pt x="18846" y="7946"/>
                    </a:cubicBezTo>
                    <a:moveTo>
                      <a:pt x="5828" y="19329"/>
                    </a:moveTo>
                    <a:cubicBezTo>
                      <a:pt x="5813" y="18424"/>
                      <a:pt x="5454" y="17481"/>
                      <a:pt x="4730" y="16739"/>
                    </a:cubicBezTo>
                    <a:cubicBezTo>
                      <a:pt x="4046" y="16034"/>
                      <a:pt x="3150" y="15628"/>
                      <a:pt x="2257" y="15592"/>
                    </a:cubicBezTo>
                    <a:lnTo>
                      <a:pt x="2911" y="13157"/>
                    </a:lnTo>
                    <a:cubicBezTo>
                      <a:pt x="2959" y="12995"/>
                      <a:pt x="3052" y="12835"/>
                      <a:pt x="3168" y="12695"/>
                    </a:cubicBezTo>
                    <a:cubicBezTo>
                      <a:pt x="4485" y="11726"/>
                      <a:pt x="6512" y="12012"/>
                      <a:pt x="7920" y="13460"/>
                    </a:cubicBezTo>
                    <a:cubicBezTo>
                      <a:pt x="9409" y="14990"/>
                      <a:pt x="9639" y="17230"/>
                      <a:pt x="8492" y="18568"/>
                    </a:cubicBezTo>
                    <a:cubicBezTo>
                      <a:pt x="8416" y="18609"/>
                      <a:pt x="8339" y="18648"/>
                      <a:pt x="8256" y="18675"/>
                    </a:cubicBezTo>
                    <a:cubicBezTo>
                      <a:pt x="8256" y="18675"/>
                      <a:pt x="5828" y="19329"/>
                      <a:pt x="5828" y="19329"/>
                    </a:cubicBezTo>
                    <a:close/>
                    <a:moveTo>
                      <a:pt x="2737" y="20164"/>
                    </a:moveTo>
                    <a:cubicBezTo>
                      <a:pt x="2665" y="20181"/>
                      <a:pt x="2443" y="20239"/>
                      <a:pt x="2291" y="20249"/>
                    </a:cubicBezTo>
                    <a:cubicBezTo>
                      <a:pt x="1751" y="20244"/>
                      <a:pt x="1313" y="19792"/>
                      <a:pt x="1313" y="19237"/>
                    </a:cubicBezTo>
                    <a:cubicBezTo>
                      <a:pt x="1321" y="19124"/>
                      <a:pt x="1365" y="18929"/>
                      <a:pt x="1380" y="18857"/>
                    </a:cubicBezTo>
                    <a:lnTo>
                      <a:pt x="2071" y="16283"/>
                    </a:lnTo>
                    <a:cubicBezTo>
                      <a:pt x="2822" y="16261"/>
                      <a:pt x="3630" y="16562"/>
                      <a:pt x="4265" y="17215"/>
                    </a:cubicBezTo>
                    <a:cubicBezTo>
                      <a:pt x="4911" y="17878"/>
                      <a:pt x="5214" y="18725"/>
                      <a:pt x="5181" y="19504"/>
                    </a:cubicBezTo>
                    <a:cubicBezTo>
                      <a:pt x="5181" y="19504"/>
                      <a:pt x="2737" y="20164"/>
                      <a:pt x="2737" y="20164"/>
                    </a:cubicBezTo>
                    <a:close/>
                    <a:moveTo>
                      <a:pt x="6888" y="11179"/>
                    </a:moveTo>
                    <a:cubicBezTo>
                      <a:pt x="6280" y="10927"/>
                      <a:pt x="5642" y="10783"/>
                      <a:pt x="5004" y="10774"/>
                    </a:cubicBezTo>
                    <a:lnTo>
                      <a:pt x="10063" y="5536"/>
                    </a:lnTo>
                    <a:cubicBezTo>
                      <a:pt x="10838" y="4759"/>
                      <a:pt x="11966" y="4536"/>
                      <a:pt x="13077" y="4819"/>
                    </a:cubicBezTo>
                    <a:cubicBezTo>
                      <a:pt x="13077" y="4819"/>
                      <a:pt x="6888" y="11179"/>
                      <a:pt x="6888" y="11179"/>
                    </a:cubicBezTo>
                    <a:close/>
                    <a:moveTo>
                      <a:pt x="9717" y="13672"/>
                    </a:moveTo>
                    <a:cubicBezTo>
                      <a:pt x="9473" y="13258"/>
                      <a:pt x="9194" y="12859"/>
                      <a:pt x="8848" y="12505"/>
                    </a:cubicBezTo>
                    <a:cubicBezTo>
                      <a:pt x="8447" y="12093"/>
                      <a:pt x="7986" y="11770"/>
                      <a:pt x="7507" y="11498"/>
                    </a:cubicBezTo>
                    <a:lnTo>
                      <a:pt x="13767" y="5064"/>
                    </a:lnTo>
                    <a:cubicBezTo>
                      <a:pt x="14259" y="5288"/>
                      <a:pt x="14729" y="5607"/>
                      <a:pt x="15145" y="6035"/>
                    </a:cubicBezTo>
                    <a:cubicBezTo>
                      <a:pt x="15500" y="6398"/>
                      <a:pt x="15775" y="6806"/>
                      <a:pt x="15987" y="7229"/>
                    </a:cubicBezTo>
                    <a:cubicBezTo>
                      <a:pt x="15987" y="7229"/>
                      <a:pt x="9717" y="13672"/>
                      <a:pt x="9717" y="13672"/>
                    </a:cubicBezTo>
                    <a:close/>
                    <a:moveTo>
                      <a:pt x="10519" y="16061"/>
                    </a:moveTo>
                    <a:cubicBezTo>
                      <a:pt x="10465" y="15452"/>
                      <a:pt x="10298" y="14854"/>
                      <a:pt x="10047" y="14288"/>
                    </a:cubicBezTo>
                    <a:lnTo>
                      <a:pt x="16257" y="7906"/>
                    </a:lnTo>
                    <a:cubicBezTo>
                      <a:pt x="16637" y="9140"/>
                      <a:pt x="16442" y="10429"/>
                      <a:pt x="15610" y="11284"/>
                    </a:cubicBezTo>
                    <a:cubicBezTo>
                      <a:pt x="15604" y="11290"/>
                      <a:pt x="15598" y="11293"/>
                      <a:pt x="15593" y="11298"/>
                    </a:cubicBezTo>
                    <a:lnTo>
                      <a:pt x="15602" y="11306"/>
                    </a:lnTo>
                    <a:lnTo>
                      <a:pt x="10525" y="16565"/>
                    </a:lnTo>
                    <a:cubicBezTo>
                      <a:pt x="10527" y="16397"/>
                      <a:pt x="10534" y="16232"/>
                      <a:pt x="10519" y="16061"/>
                    </a:cubicBezTo>
                    <a:moveTo>
                      <a:pt x="19308" y="1741"/>
                    </a:moveTo>
                    <a:cubicBezTo>
                      <a:pt x="18228" y="632"/>
                      <a:pt x="16805" y="0"/>
                      <a:pt x="15403" y="0"/>
                    </a:cubicBezTo>
                    <a:cubicBezTo>
                      <a:pt x="14220" y="0"/>
                      <a:pt x="13131" y="450"/>
                      <a:pt x="12335" y="1266"/>
                    </a:cubicBezTo>
                    <a:lnTo>
                      <a:pt x="9138" y="4577"/>
                    </a:lnTo>
                    <a:cubicBezTo>
                      <a:pt x="9129" y="4585"/>
                      <a:pt x="9118" y="4592"/>
                      <a:pt x="9108" y="4602"/>
                    </a:cubicBezTo>
                    <a:cubicBezTo>
                      <a:pt x="9103" y="4608"/>
                      <a:pt x="9100" y="4614"/>
                      <a:pt x="9095" y="4620"/>
                    </a:cubicBezTo>
                    <a:lnTo>
                      <a:pt x="9096" y="4621"/>
                    </a:lnTo>
                    <a:lnTo>
                      <a:pt x="2310" y="11647"/>
                    </a:lnTo>
                    <a:cubicBezTo>
                      <a:pt x="1998" y="11966"/>
                      <a:pt x="1771" y="12364"/>
                      <a:pt x="1645" y="12797"/>
                    </a:cubicBezTo>
                    <a:lnTo>
                      <a:pt x="102" y="18541"/>
                    </a:lnTo>
                    <a:cubicBezTo>
                      <a:pt x="100" y="18557"/>
                      <a:pt x="0" y="19008"/>
                      <a:pt x="0" y="19237"/>
                    </a:cubicBezTo>
                    <a:cubicBezTo>
                      <a:pt x="0" y="20541"/>
                      <a:pt x="1030" y="21599"/>
                      <a:pt x="2302" y="21599"/>
                    </a:cubicBezTo>
                    <a:cubicBezTo>
                      <a:pt x="2554" y="21599"/>
                      <a:pt x="3044" y="21475"/>
                      <a:pt x="3062" y="21473"/>
                    </a:cubicBezTo>
                    <a:lnTo>
                      <a:pt x="8630" y="19969"/>
                    </a:lnTo>
                    <a:cubicBezTo>
                      <a:pt x="9054" y="19839"/>
                      <a:pt x="9439" y="19604"/>
                      <a:pt x="9750" y="19283"/>
                    </a:cubicBezTo>
                    <a:lnTo>
                      <a:pt x="19776" y="8899"/>
                    </a:lnTo>
                    <a:cubicBezTo>
                      <a:pt x="21600" y="7023"/>
                      <a:pt x="21394" y="3881"/>
                      <a:pt x="19308" y="174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43DC138-6A1C-4355-983D-382EF9F48863}"/>
              </a:ext>
            </a:extLst>
          </p:cNvPr>
          <p:cNvSpPr>
            <a:spLocks noGrp="1"/>
          </p:cNvSpPr>
          <p:nvPr userDrawn="1">
            <p:ph sz="quarter" idx="10"/>
          </p:nvPr>
        </p:nvSpPr>
        <p:spPr>
          <a:xfrm>
            <a:off x="1295399" y="2130475"/>
            <a:ext cx="10395815" cy="360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4DC01D5-BC39-4AB7-9E35-D25F1D67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549" y="473506"/>
            <a:ext cx="9867666" cy="1325563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" name="Text Placeholder 31">
            <a:extLst>
              <a:ext uri="{FF2B5EF4-FFF2-40B4-BE49-F238E27FC236}">
                <a16:creationId xmlns:a16="http://schemas.microsoft.com/office/drawing/2014/main" id="{28A2903D-509A-4146-B7A8-79E21BC594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6544" y="1185094"/>
            <a:ext cx="1258677" cy="36895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F899253-77DD-6847-8178-8B46FDA2232D}"/>
              </a:ext>
            </a:extLst>
          </p:cNvPr>
          <p:cNvCxnSpPr>
            <a:cxnSpLocks/>
          </p:cNvCxnSpPr>
          <p:nvPr userDrawn="1"/>
        </p:nvCxnSpPr>
        <p:spPr>
          <a:xfrm>
            <a:off x="171210" y="6275482"/>
            <a:ext cx="1141119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2D9394F2-2E4E-274A-B196-9D0533F724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9183" y="6339583"/>
            <a:ext cx="1723219" cy="42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920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ercis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B214372-099A-4C50-9BD9-11C049395C2C}"/>
              </a:ext>
            </a:extLst>
          </p:cNvPr>
          <p:cNvGrpSpPr/>
          <p:nvPr userDrawn="1"/>
        </p:nvGrpSpPr>
        <p:grpSpPr>
          <a:xfrm>
            <a:off x="0" y="121610"/>
            <a:ext cx="1730829" cy="1990218"/>
            <a:chOff x="6309459" y="2009710"/>
            <a:chExt cx="2457566" cy="274473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13534A8-EC26-4251-97B5-3413F44BCFEB}"/>
                </a:ext>
              </a:extLst>
            </p:cNvPr>
            <p:cNvGrpSpPr/>
            <p:nvPr/>
          </p:nvGrpSpPr>
          <p:grpSpPr>
            <a:xfrm>
              <a:off x="6309459" y="2530765"/>
              <a:ext cx="2457566" cy="2223683"/>
              <a:chOff x="3293606" y="3529467"/>
              <a:chExt cx="1234850" cy="1117332"/>
            </a:xfrm>
          </p:grpSpPr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BEB03C81-7C3A-4582-95BC-51CA98DF74B8}"/>
                  </a:ext>
                </a:extLst>
              </p:cNvPr>
              <p:cNvSpPr/>
              <p:nvPr/>
            </p:nvSpPr>
            <p:spPr>
              <a:xfrm flipV="1">
                <a:off x="3995056" y="4408674"/>
                <a:ext cx="533400" cy="238125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" name="Trapezoid 4">
                <a:extLst>
                  <a:ext uri="{FF2B5EF4-FFF2-40B4-BE49-F238E27FC236}">
                    <a16:creationId xmlns:a16="http://schemas.microsoft.com/office/drawing/2014/main" id="{98764E92-AE7F-4AAE-877B-4E68CD919F1C}"/>
                  </a:ext>
                </a:extLst>
              </p:cNvPr>
              <p:cNvSpPr/>
              <p:nvPr/>
            </p:nvSpPr>
            <p:spPr>
              <a:xfrm rot="16200000" flipV="1">
                <a:off x="3410515" y="3412558"/>
                <a:ext cx="1001032" cy="1234850"/>
              </a:xfrm>
              <a:custGeom>
                <a:avLst/>
                <a:gdLst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30839 w 604840"/>
                  <a:gd name="connsiteY2" fmla="*/ 0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76083 w 604840"/>
                  <a:gd name="connsiteY2" fmla="*/ 0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85608 w 604840"/>
                  <a:gd name="connsiteY2" fmla="*/ 4763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90371 w 604840"/>
                  <a:gd name="connsiteY2" fmla="*/ 1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4840" h="296004">
                    <a:moveTo>
                      <a:pt x="0" y="296004"/>
                    </a:moveTo>
                    <a:lnTo>
                      <a:pt x="74001" y="0"/>
                    </a:lnTo>
                    <a:lnTo>
                      <a:pt x="590371" y="1"/>
                    </a:lnTo>
                    <a:lnTo>
                      <a:pt x="604840" y="296004"/>
                    </a:lnTo>
                    <a:lnTo>
                      <a:pt x="0" y="29600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827DF41-63BD-438B-BBA7-87C7454F147C}"/>
                </a:ext>
              </a:extLst>
            </p:cNvPr>
            <p:cNvGrpSpPr/>
            <p:nvPr/>
          </p:nvGrpSpPr>
          <p:grpSpPr>
            <a:xfrm>
              <a:off x="6587198" y="2993904"/>
              <a:ext cx="1967914" cy="932020"/>
              <a:chOff x="1253862" y="3408498"/>
              <a:chExt cx="1967914" cy="93202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D494963-4D92-438A-B6BF-3E3B0408E25D}"/>
                  </a:ext>
                </a:extLst>
              </p:cNvPr>
              <p:cNvSpPr/>
              <p:nvPr/>
            </p:nvSpPr>
            <p:spPr>
              <a:xfrm>
                <a:off x="1256591" y="3408498"/>
                <a:ext cx="1965185" cy="63668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3600" b="1" spc="-150" baseline="3000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Exercise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0494DF7-8A12-499D-ADFC-FC1A618F658D}"/>
                  </a:ext>
                </a:extLst>
              </p:cNvPr>
              <p:cNvSpPr/>
              <p:nvPr/>
            </p:nvSpPr>
            <p:spPr>
              <a:xfrm>
                <a:off x="1253862" y="3990742"/>
                <a:ext cx="1902088" cy="349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en-US" sz="1400">
                  <a:solidFill>
                    <a:schemeClr val="bg1"/>
                  </a:solidFill>
                  <a:latin typeface="Aller" panose="02000503030000020004" pitchFamily="2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5FB18A0-0D02-44D6-AD58-B008ADD877F5}"/>
                </a:ext>
              </a:extLst>
            </p:cNvPr>
            <p:cNvGrpSpPr/>
            <p:nvPr/>
          </p:nvGrpSpPr>
          <p:grpSpPr>
            <a:xfrm>
              <a:off x="7177453" y="2009710"/>
              <a:ext cx="721577" cy="721575"/>
              <a:chOff x="7177453" y="2009710"/>
              <a:chExt cx="721577" cy="721575"/>
            </a:xfrm>
          </p:grpSpPr>
          <p:sp>
            <p:nvSpPr>
              <p:cNvPr id="7" name="Teardrop 6">
                <a:extLst>
                  <a:ext uri="{FF2B5EF4-FFF2-40B4-BE49-F238E27FC236}">
                    <a16:creationId xmlns:a16="http://schemas.microsoft.com/office/drawing/2014/main" id="{3EF8B938-3C77-4D4D-BB7B-858C19C9DD26}"/>
                  </a:ext>
                </a:extLst>
              </p:cNvPr>
              <p:cNvSpPr/>
              <p:nvPr/>
            </p:nvSpPr>
            <p:spPr>
              <a:xfrm rot="2683240" flipV="1">
                <a:off x="7177453" y="2009710"/>
                <a:ext cx="721577" cy="721575"/>
              </a:xfrm>
              <a:prstGeom prst="teardrop">
                <a:avLst/>
              </a:prstGeom>
              <a:solidFill>
                <a:srgbClr val="E44C1C"/>
              </a:solidFill>
              <a:ln>
                <a:solidFill>
                  <a:schemeClr val="bg1"/>
                </a:solidFill>
              </a:ln>
              <a:effectLst>
                <a:outerShdw blurRad="1270000" dist="457200" dir="5400000" sx="80000" sy="8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" name="AutoShape 112">
                <a:extLst>
                  <a:ext uri="{FF2B5EF4-FFF2-40B4-BE49-F238E27FC236}">
                    <a16:creationId xmlns:a16="http://schemas.microsoft.com/office/drawing/2014/main" id="{396B2F23-0CF3-45E1-89C8-3EBE0B5A4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8356" y="2210058"/>
                <a:ext cx="279770" cy="280248"/>
              </a:xfrm>
              <a:custGeom>
                <a:avLst/>
                <a:gdLst>
                  <a:gd name="T0" fmla="*/ 10510 w 21020"/>
                  <a:gd name="T1" fmla="*/ 10800 h 21600"/>
                  <a:gd name="T2" fmla="*/ 10510 w 21020"/>
                  <a:gd name="T3" fmla="*/ 10800 h 21600"/>
                  <a:gd name="T4" fmla="*/ 10510 w 21020"/>
                  <a:gd name="T5" fmla="*/ 10800 h 21600"/>
                  <a:gd name="T6" fmla="*/ 10510 w 2102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020" h="21600">
                    <a:moveTo>
                      <a:pt x="18846" y="7946"/>
                    </a:moveTo>
                    <a:lnTo>
                      <a:pt x="17740" y="9091"/>
                    </a:lnTo>
                    <a:cubicBezTo>
                      <a:pt x="17740" y="8939"/>
                      <a:pt x="17758" y="8792"/>
                      <a:pt x="17744" y="8636"/>
                    </a:cubicBezTo>
                    <a:cubicBezTo>
                      <a:pt x="17629" y="7331"/>
                      <a:pt x="17036" y="6068"/>
                      <a:pt x="16074" y="5080"/>
                    </a:cubicBezTo>
                    <a:cubicBezTo>
                      <a:pt x="15004" y="3980"/>
                      <a:pt x="13585" y="3348"/>
                      <a:pt x="12180" y="3345"/>
                    </a:cubicBezTo>
                    <a:lnTo>
                      <a:pt x="13268" y="2218"/>
                    </a:lnTo>
                    <a:cubicBezTo>
                      <a:pt x="13812" y="1659"/>
                      <a:pt x="14572" y="1350"/>
                      <a:pt x="15403" y="1350"/>
                    </a:cubicBezTo>
                    <a:cubicBezTo>
                      <a:pt x="16460" y="1350"/>
                      <a:pt x="17546" y="1840"/>
                      <a:pt x="18381" y="2696"/>
                    </a:cubicBezTo>
                    <a:cubicBezTo>
                      <a:pt x="19165" y="3500"/>
                      <a:pt x="19631" y="4499"/>
                      <a:pt x="19698" y="5510"/>
                    </a:cubicBezTo>
                    <a:cubicBezTo>
                      <a:pt x="19760" y="6453"/>
                      <a:pt x="19457" y="7317"/>
                      <a:pt x="18846" y="7946"/>
                    </a:cubicBezTo>
                    <a:moveTo>
                      <a:pt x="5828" y="19329"/>
                    </a:moveTo>
                    <a:cubicBezTo>
                      <a:pt x="5813" y="18424"/>
                      <a:pt x="5454" y="17481"/>
                      <a:pt x="4730" y="16739"/>
                    </a:cubicBezTo>
                    <a:cubicBezTo>
                      <a:pt x="4046" y="16034"/>
                      <a:pt x="3150" y="15628"/>
                      <a:pt x="2257" y="15592"/>
                    </a:cubicBezTo>
                    <a:lnTo>
                      <a:pt x="2911" y="13157"/>
                    </a:lnTo>
                    <a:cubicBezTo>
                      <a:pt x="2959" y="12995"/>
                      <a:pt x="3052" y="12835"/>
                      <a:pt x="3168" y="12695"/>
                    </a:cubicBezTo>
                    <a:cubicBezTo>
                      <a:pt x="4485" y="11726"/>
                      <a:pt x="6512" y="12012"/>
                      <a:pt x="7920" y="13460"/>
                    </a:cubicBezTo>
                    <a:cubicBezTo>
                      <a:pt x="9409" y="14990"/>
                      <a:pt x="9639" y="17230"/>
                      <a:pt x="8492" y="18568"/>
                    </a:cubicBezTo>
                    <a:cubicBezTo>
                      <a:pt x="8416" y="18609"/>
                      <a:pt x="8339" y="18648"/>
                      <a:pt x="8256" y="18675"/>
                    </a:cubicBezTo>
                    <a:cubicBezTo>
                      <a:pt x="8256" y="18675"/>
                      <a:pt x="5828" y="19329"/>
                      <a:pt x="5828" y="19329"/>
                    </a:cubicBezTo>
                    <a:close/>
                    <a:moveTo>
                      <a:pt x="2737" y="20164"/>
                    </a:moveTo>
                    <a:cubicBezTo>
                      <a:pt x="2665" y="20181"/>
                      <a:pt x="2443" y="20239"/>
                      <a:pt x="2291" y="20249"/>
                    </a:cubicBezTo>
                    <a:cubicBezTo>
                      <a:pt x="1751" y="20244"/>
                      <a:pt x="1313" y="19792"/>
                      <a:pt x="1313" y="19237"/>
                    </a:cubicBezTo>
                    <a:cubicBezTo>
                      <a:pt x="1321" y="19124"/>
                      <a:pt x="1365" y="18929"/>
                      <a:pt x="1380" y="18857"/>
                    </a:cubicBezTo>
                    <a:lnTo>
                      <a:pt x="2071" y="16283"/>
                    </a:lnTo>
                    <a:cubicBezTo>
                      <a:pt x="2822" y="16261"/>
                      <a:pt x="3630" y="16562"/>
                      <a:pt x="4265" y="17215"/>
                    </a:cubicBezTo>
                    <a:cubicBezTo>
                      <a:pt x="4911" y="17878"/>
                      <a:pt x="5214" y="18725"/>
                      <a:pt x="5181" y="19504"/>
                    </a:cubicBezTo>
                    <a:cubicBezTo>
                      <a:pt x="5181" y="19504"/>
                      <a:pt x="2737" y="20164"/>
                      <a:pt x="2737" y="20164"/>
                    </a:cubicBezTo>
                    <a:close/>
                    <a:moveTo>
                      <a:pt x="6888" y="11179"/>
                    </a:moveTo>
                    <a:cubicBezTo>
                      <a:pt x="6280" y="10927"/>
                      <a:pt x="5642" y="10783"/>
                      <a:pt x="5004" y="10774"/>
                    </a:cubicBezTo>
                    <a:lnTo>
                      <a:pt x="10063" y="5536"/>
                    </a:lnTo>
                    <a:cubicBezTo>
                      <a:pt x="10838" y="4759"/>
                      <a:pt x="11966" y="4536"/>
                      <a:pt x="13077" y="4819"/>
                    </a:cubicBezTo>
                    <a:cubicBezTo>
                      <a:pt x="13077" y="4819"/>
                      <a:pt x="6888" y="11179"/>
                      <a:pt x="6888" y="11179"/>
                    </a:cubicBezTo>
                    <a:close/>
                    <a:moveTo>
                      <a:pt x="9717" y="13672"/>
                    </a:moveTo>
                    <a:cubicBezTo>
                      <a:pt x="9473" y="13258"/>
                      <a:pt x="9194" y="12859"/>
                      <a:pt x="8848" y="12505"/>
                    </a:cubicBezTo>
                    <a:cubicBezTo>
                      <a:pt x="8447" y="12093"/>
                      <a:pt x="7986" y="11770"/>
                      <a:pt x="7507" y="11498"/>
                    </a:cubicBezTo>
                    <a:lnTo>
                      <a:pt x="13767" y="5064"/>
                    </a:lnTo>
                    <a:cubicBezTo>
                      <a:pt x="14259" y="5288"/>
                      <a:pt x="14729" y="5607"/>
                      <a:pt x="15145" y="6035"/>
                    </a:cubicBezTo>
                    <a:cubicBezTo>
                      <a:pt x="15500" y="6398"/>
                      <a:pt x="15775" y="6806"/>
                      <a:pt x="15987" y="7229"/>
                    </a:cubicBezTo>
                    <a:cubicBezTo>
                      <a:pt x="15987" y="7229"/>
                      <a:pt x="9717" y="13672"/>
                      <a:pt x="9717" y="13672"/>
                    </a:cubicBezTo>
                    <a:close/>
                    <a:moveTo>
                      <a:pt x="10519" y="16061"/>
                    </a:moveTo>
                    <a:cubicBezTo>
                      <a:pt x="10465" y="15452"/>
                      <a:pt x="10298" y="14854"/>
                      <a:pt x="10047" y="14288"/>
                    </a:cubicBezTo>
                    <a:lnTo>
                      <a:pt x="16257" y="7906"/>
                    </a:lnTo>
                    <a:cubicBezTo>
                      <a:pt x="16637" y="9140"/>
                      <a:pt x="16442" y="10429"/>
                      <a:pt x="15610" y="11284"/>
                    </a:cubicBezTo>
                    <a:cubicBezTo>
                      <a:pt x="15604" y="11290"/>
                      <a:pt x="15598" y="11293"/>
                      <a:pt x="15593" y="11298"/>
                    </a:cubicBezTo>
                    <a:lnTo>
                      <a:pt x="15602" y="11306"/>
                    </a:lnTo>
                    <a:lnTo>
                      <a:pt x="10525" y="16565"/>
                    </a:lnTo>
                    <a:cubicBezTo>
                      <a:pt x="10527" y="16397"/>
                      <a:pt x="10534" y="16232"/>
                      <a:pt x="10519" y="16061"/>
                    </a:cubicBezTo>
                    <a:moveTo>
                      <a:pt x="19308" y="1741"/>
                    </a:moveTo>
                    <a:cubicBezTo>
                      <a:pt x="18228" y="632"/>
                      <a:pt x="16805" y="0"/>
                      <a:pt x="15403" y="0"/>
                    </a:cubicBezTo>
                    <a:cubicBezTo>
                      <a:pt x="14220" y="0"/>
                      <a:pt x="13131" y="450"/>
                      <a:pt x="12335" y="1266"/>
                    </a:cubicBezTo>
                    <a:lnTo>
                      <a:pt x="9138" y="4577"/>
                    </a:lnTo>
                    <a:cubicBezTo>
                      <a:pt x="9129" y="4585"/>
                      <a:pt x="9118" y="4592"/>
                      <a:pt x="9108" y="4602"/>
                    </a:cubicBezTo>
                    <a:cubicBezTo>
                      <a:pt x="9103" y="4608"/>
                      <a:pt x="9100" y="4614"/>
                      <a:pt x="9095" y="4620"/>
                    </a:cubicBezTo>
                    <a:lnTo>
                      <a:pt x="9096" y="4621"/>
                    </a:lnTo>
                    <a:lnTo>
                      <a:pt x="2310" y="11647"/>
                    </a:lnTo>
                    <a:cubicBezTo>
                      <a:pt x="1998" y="11966"/>
                      <a:pt x="1771" y="12364"/>
                      <a:pt x="1645" y="12797"/>
                    </a:cubicBezTo>
                    <a:lnTo>
                      <a:pt x="102" y="18541"/>
                    </a:lnTo>
                    <a:cubicBezTo>
                      <a:pt x="100" y="18557"/>
                      <a:pt x="0" y="19008"/>
                      <a:pt x="0" y="19237"/>
                    </a:cubicBezTo>
                    <a:cubicBezTo>
                      <a:pt x="0" y="20541"/>
                      <a:pt x="1030" y="21599"/>
                      <a:pt x="2302" y="21599"/>
                    </a:cubicBezTo>
                    <a:cubicBezTo>
                      <a:pt x="2554" y="21599"/>
                      <a:pt x="3044" y="21475"/>
                      <a:pt x="3062" y="21473"/>
                    </a:cubicBezTo>
                    <a:lnTo>
                      <a:pt x="8630" y="19969"/>
                    </a:lnTo>
                    <a:cubicBezTo>
                      <a:pt x="9054" y="19839"/>
                      <a:pt x="9439" y="19604"/>
                      <a:pt x="9750" y="19283"/>
                    </a:cubicBezTo>
                    <a:lnTo>
                      <a:pt x="19776" y="8899"/>
                    </a:lnTo>
                    <a:cubicBezTo>
                      <a:pt x="21600" y="7023"/>
                      <a:pt x="21394" y="3881"/>
                      <a:pt x="19308" y="174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7481A68F-8C05-4030-9F56-91D97A44D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549" y="473506"/>
            <a:ext cx="9867666" cy="1325563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4" name="Content Placeholder 13">
            <a:extLst>
              <a:ext uri="{FF2B5EF4-FFF2-40B4-BE49-F238E27FC236}">
                <a16:creationId xmlns:a16="http://schemas.microsoft.com/office/drawing/2014/main" id="{AB71984E-FC9F-4ACB-B52A-FD8C66EC22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06757" y="2297901"/>
            <a:ext cx="5089244" cy="3724848"/>
          </a:xfrm>
        </p:spPr>
        <p:txBody>
          <a:bodyPr/>
          <a:lstStyle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990600" marR="0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lvl3pPr>
            <a:lvl4pPr marL="12573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lvl4pPr>
            <a:lvl5pPr marL="15240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90600" marR="0" lvl="2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57300" marR="0" lvl="3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24000" marR="0" lvl="4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Content Placeholder 13">
            <a:extLst>
              <a:ext uri="{FF2B5EF4-FFF2-40B4-BE49-F238E27FC236}">
                <a16:creationId xmlns:a16="http://schemas.microsoft.com/office/drawing/2014/main" id="{4B8BA9CC-5556-4102-95B9-2434DA40CBD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2497" y="2297901"/>
            <a:ext cx="5488718" cy="3724848"/>
          </a:xfrm>
        </p:spPr>
        <p:txBody>
          <a:bodyPr/>
          <a:lstStyle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990600" marR="0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lvl3pPr>
            <a:lvl4pPr marL="12573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lvl4pPr>
            <a:lvl5pPr marL="15240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90600" marR="0" lvl="2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57300" marR="0" lvl="3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24000" marR="0" lvl="4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Text Placeholder 31">
            <a:extLst>
              <a:ext uri="{FF2B5EF4-FFF2-40B4-BE49-F238E27FC236}">
                <a16:creationId xmlns:a16="http://schemas.microsoft.com/office/drawing/2014/main" id="{326AA160-457D-420F-B182-5814C1CA8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6544" y="1185094"/>
            <a:ext cx="1258677" cy="36895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928D54D-7195-8D46-AF0E-B48F7E48A5C0}"/>
              </a:ext>
            </a:extLst>
          </p:cNvPr>
          <p:cNvCxnSpPr>
            <a:cxnSpLocks/>
          </p:cNvCxnSpPr>
          <p:nvPr userDrawn="1"/>
        </p:nvCxnSpPr>
        <p:spPr>
          <a:xfrm>
            <a:off x="171210" y="6275482"/>
            <a:ext cx="1141119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90C86BEA-5856-4C4B-ADE2-CF35D058C6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9183" y="6339583"/>
            <a:ext cx="1723219" cy="42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003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swer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B303932-DB18-4A1C-A2C9-9B1508E52C8D}"/>
              </a:ext>
            </a:extLst>
          </p:cNvPr>
          <p:cNvGrpSpPr/>
          <p:nvPr userDrawn="1"/>
        </p:nvGrpSpPr>
        <p:grpSpPr>
          <a:xfrm>
            <a:off x="0" y="140257"/>
            <a:ext cx="1730829" cy="1990218"/>
            <a:chOff x="6309459" y="2009710"/>
            <a:chExt cx="2457566" cy="274473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88D62B1-DF69-41F9-99D0-26DF475984EB}"/>
                </a:ext>
              </a:extLst>
            </p:cNvPr>
            <p:cNvGrpSpPr/>
            <p:nvPr/>
          </p:nvGrpSpPr>
          <p:grpSpPr>
            <a:xfrm>
              <a:off x="6309459" y="2530765"/>
              <a:ext cx="2457566" cy="2223683"/>
              <a:chOff x="3293606" y="3529467"/>
              <a:chExt cx="1234850" cy="1117332"/>
            </a:xfrm>
          </p:grpSpPr>
          <p:sp>
            <p:nvSpPr>
              <p:cNvPr id="31" name="Right Triangle 30">
                <a:extLst>
                  <a:ext uri="{FF2B5EF4-FFF2-40B4-BE49-F238E27FC236}">
                    <a16:creationId xmlns:a16="http://schemas.microsoft.com/office/drawing/2014/main" id="{C51B8D34-29ED-4606-8DF9-73559FCF2874}"/>
                  </a:ext>
                </a:extLst>
              </p:cNvPr>
              <p:cNvSpPr/>
              <p:nvPr/>
            </p:nvSpPr>
            <p:spPr>
              <a:xfrm flipV="1">
                <a:off x="3995056" y="4408674"/>
                <a:ext cx="533400" cy="238125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2" name="Trapezoid 4">
                <a:extLst>
                  <a:ext uri="{FF2B5EF4-FFF2-40B4-BE49-F238E27FC236}">
                    <a16:creationId xmlns:a16="http://schemas.microsoft.com/office/drawing/2014/main" id="{4D8DC818-84EF-4839-B1FC-34F63103C951}"/>
                  </a:ext>
                </a:extLst>
              </p:cNvPr>
              <p:cNvSpPr/>
              <p:nvPr/>
            </p:nvSpPr>
            <p:spPr>
              <a:xfrm rot="16200000" flipV="1">
                <a:off x="3410515" y="3412558"/>
                <a:ext cx="1001032" cy="1234850"/>
              </a:xfrm>
              <a:custGeom>
                <a:avLst/>
                <a:gdLst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30839 w 604840"/>
                  <a:gd name="connsiteY2" fmla="*/ 0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76083 w 604840"/>
                  <a:gd name="connsiteY2" fmla="*/ 0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85608 w 604840"/>
                  <a:gd name="connsiteY2" fmla="*/ 4763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90371 w 604840"/>
                  <a:gd name="connsiteY2" fmla="*/ 1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4840" h="296004">
                    <a:moveTo>
                      <a:pt x="0" y="296004"/>
                    </a:moveTo>
                    <a:lnTo>
                      <a:pt x="74001" y="0"/>
                    </a:lnTo>
                    <a:lnTo>
                      <a:pt x="590371" y="1"/>
                    </a:lnTo>
                    <a:lnTo>
                      <a:pt x="604840" y="296004"/>
                    </a:lnTo>
                    <a:lnTo>
                      <a:pt x="0" y="296004"/>
                    </a:lnTo>
                    <a:close/>
                  </a:path>
                </a:pathLst>
              </a:custGeom>
              <a:solidFill>
                <a:srgbClr val="E44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69D307B-0F8D-43C4-822F-3F5EBC6D9C59}"/>
                </a:ext>
              </a:extLst>
            </p:cNvPr>
            <p:cNvGrpSpPr/>
            <p:nvPr userDrawn="1"/>
          </p:nvGrpSpPr>
          <p:grpSpPr>
            <a:xfrm>
              <a:off x="6524102" y="2976059"/>
              <a:ext cx="1965185" cy="949865"/>
              <a:chOff x="1190766" y="3390653"/>
              <a:chExt cx="1965185" cy="949865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5BB1105-6788-439C-A46E-D64CCD0B887D}"/>
                  </a:ext>
                </a:extLst>
              </p:cNvPr>
              <p:cNvSpPr/>
              <p:nvPr userDrawn="1"/>
            </p:nvSpPr>
            <p:spPr>
              <a:xfrm>
                <a:off x="1190766" y="3390653"/>
                <a:ext cx="1965185" cy="636688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3600" b="1" spc="-150" baseline="3000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Answer 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10C494F-1315-4492-A061-B1CE52399BC6}"/>
                  </a:ext>
                </a:extLst>
              </p:cNvPr>
              <p:cNvSpPr/>
              <p:nvPr/>
            </p:nvSpPr>
            <p:spPr>
              <a:xfrm>
                <a:off x="1253862" y="3990742"/>
                <a:ext cx="1902088" cy="349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en-US" sz="1400">
                  <a:solidFill>
                    <a:schemeClr val="bg1"/>
                  </a:solidFill>
                  <a:latin typeface="Aller" panose="02000503030000020004" pitchFamily="2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8" name="Teardrop 27">
              <a:extLst>
                <a:ext uri="{FF2B5EF4-FFF2-40B4-BE49-F238E27FC236}">
                  <a16:creationId xmlns:a16="http://schemas.microsoft.com/office/drawing/2014/main" id="{8EED525D-D61B-4830-AE24-556A4087777D}"/>
                </a:ext>
              </a:extLst>
            </p:cNvPr>
            <p:cNvSpPr/>
            <p:nvPr/>
          </p:nvSpPr>
          <p:spPr>
            <a:xfrm rot="2683240" flipV="1">
              <a:off x="7177453" y="2009710"/>
              <a:ext cx="721576" cy="721575"/>
            </a:xfrm>
            <a:prstGeom prst="teardrop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  <a:effectLst>
              <a:outerShdw blurRad="1270000" dist="457200" dir="5400000" sx="80000" sy="8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34" name="Graphic 33" descr="Checklist RTL">
            <a:extLst>
              <a:ext uri="{FF2B5EF4-FFF2-40B4-BE49-F238E27FC236}">
                <a16:creationId xmlns:a16="http://schemas.microsoft.com/office/drawing/2014/main" id="{974716A2-4C97-471F-B11C-39FCCCDDCA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1646" y="271119"/>
            <a:ext cx="287535" cy="28753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AA308B01-867E-44EB-A5B0-E97EDCBF7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549" y="473506"/>
            <a:ext cx="9867666" cy="1325563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Content Placeholder 13">
            <a:extLst>
              <a:ext uri="{FF2B5EF4-FFF2-40B4-BE49-F238E27FC236}">
                <a16:creationId xmlns:a16="http://schemas.microsoft.com/office/drawing/2014/main" id="{1DAB933A-FE34-47F5-8DE6-9E03F5FB78C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95399" y="2130475"/>
            <a:ext cx="10395815" cy="360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31">
            <a:extLst>
              <a:ext uri="{FF2B5EF4-FFF2-40B4-BE49-F238E27FC236}">
                <a16:creationId xmlns:a16="http://schemas.microsoft.com/office/drawing/2014/main" id="{2BE1FF4A-4359-492F-B5C1-BF7F9DF1DD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6544" y="1185094"/>
            <a:ext cx="1258677" cy="36895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9691BE9-7A02-C848-AF3D-84C639AFAA6C}"/>
              </a:ext>
            </a:extLst>
          </p:cNvPr>
          <p:cNvCxnSpPr>
            <a:cxnSpLocks/>
          </p:cNvCxnSpPr>
          <p:nvPr userDrawn="1"/>
        </p:nvCxnSpPr>
        <p:spPr>
          <a:xfrm>
            <a:off x="171210" y="6275482"/>
            <a:ext cx="1141119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0F90553D-F93E-0F4D-B6D7-D3985FB081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9183" y="6339583"/>
            <a:ext cx="1723219" cy="42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13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Objectives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1DD12464-A874-45AD-88F1-0F6F22782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368" y="538861"/>
            <a:ext cx="10201718" cy="719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3F18097-F8BA-40EC-BD5E-B10931852E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9368" y="1645857"/>
            <a:ext cx="10201719" cy="4255071"/>
          </a:xfrm>
          <a:prstGeom prst="rect">
            <a:avLst/>
          </a:prstGeom>
        </p:spPr>
        <p:txBody>
          <a:bodyPr/>
          <a:lstStyle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990600" marR="0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lvl3pPr>
            <a:lvl4pPr marL="12573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lvl4pPr>
            <a:lvl5pPr marL="15240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90600" marR="0" lvl="2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57300" marR="0" lvl="3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24000" marR="0" lvl="4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7626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swer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B303932-DB18-4A1C-A2C9-9B1508E52C8D}"/>
              </a:ext>
            </a:extLst>
          </p:cNvPr>
          <p:cNvGrpSpPr/>
          <p:nvPr userDrawn="1"/>
        </p:nvGrpSpPr>
        <p:grpSpPr>
          <a:xfrm>
            <a:off x="0" y="140257"/>
            <a:ext cx="1730829" cy="1990218"/>
            <a:chOff x="6309459" y="2009710"/>
            <a:chExt cx="2457566" cy="274473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88D62B1-DF69-41F9-99D0-26DF475984EB}"/>
                </a:ext>
              </a:extLst>
            </p:cNvPr>
            <p:cNvGrpSpPr/>
            <p:nvPr/>
          </p:nvGrpSpPr>
          <p:grpSpPr>
            <a:xfrm>
              <a:off x="6309459" y="2530765"/>
              <a:ext cx="2457566" cy="2223683"/>
              <a:chOff x="3293606" y="3529467"/>
              <a:chExt cx="1234850" cy="1117332"/>
            </a:xfrm>
          </p:grpSpPr>
          <p:sp>
            <p:nvSpPr>
              <p:cNvPr id="31" name="Right Triangle 30">
                <a:extLst>
                  <a:ext uri="{FF2B5EF4-FFF2-40B4-BE49-F238E27FC236}">
                    <a16:creationId xmlns:a16="http://schemas.microsoft.com/office/drawing/2014/main" id="{C51B8D34-29ED-4606-8DF9-73559FCF2874}"/>
                  </a:ext>
                </a:extLst>
              </p:cNvPr>
              <p:cNvSpPr/>
              <p:nvPr/>
            </p:nvSpPr>
            <p:spPr>
              <a:xfrm flipV="1">
                <a:off x="3995056" y="4408674"/>
                <a:ext cx="533400" cy="238125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2" name="Trapezoid 4">
                <a:extLst>
                  <a:ext uri="{FF2B5EF4-FFF2-40B4-BE49-F238E27FC236}">
                    <a16:creationId xmlns:a16="http://schemas.microsoft.com/office/drawing/2014/main" id="{4D8DC818-84EF-4839-B1FC-34F63103C951}"/>
                  </a:ext>
                </a:extLst>
              </p:cNvPr>
              <p:cNvSpPr/>
              <p:nvPr/>
            </p:nvSpPr>
            <p:spPr>
              <a:xfrm rot="16200000" flipV="1">
                <a:off x="3410515" y="3412558"/>
                <a:ext cx="1001032" cy="1234850"/>
              </a:xfrm>
              <a:custGeom>
                <a:avLst/>
                <a:gdLst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30839 w 604840"/>
                  <a:gd name="connsiteY2" fmla="*/ 0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76083 w 604840"/>
                  <a:gd name="connsiteY2" fmla="*/ 0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85608 w 604840"/>
                  <a:gd name="connsiteY2" fmla="*/ 4763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90371 w 604840"/>
                  <a:gd name="connsiteY2" fmla="*/ 1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4840" h="296004">
                    <a:moveTo>
                      <a:pt x="0" y="296004"/>
                    </a:moveTo>
                    <a:lnTo>
                      <a:pt x="74001" y="0"/>
                    </a:lnTo>
                    <a:lnTo>
                      <a:pt x="590371" y="1"/>
                    </a:lnTo>
                    <a:lnTo>
                      <a:pt x="604840" y="296004"/>
                    </a:lnTo>
                    <a:lnTo>
                      <a:pt x="0" y="296004"/>
                    </a:lnTo>
                    <a:close/>
                  </a:path>
                </a:pathLst>
              </a:custGeom>
              <a:solidFill>
                <a:srgbClr val="E44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69D307B-0F8D-43C4-822F-3F5EBC6D9C59}"/>
                </a:ext>
              </a:extLst>
            </p:cNvPr>
            <p:cNvGrpSpPr/>
            <p:nvPr userDrawn="1"/>
          </p:nvGrpSpPr>
          <p:grpSpPr>
            <a:xfrm>
              <a:off x="6524102" y="2976059"/>
              <a:ext cx="1965185" cy="949865"/>
              <a:chOff x="1190766" y="3390653"/>
              <a:chExt cx="1965185" cy="949865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5BB1105-6788-439C-A46E-D64CCD0B887D}"/>
                  </a:ext>
                </a:extLst>
              </p:cNvPr>
              <p:cNvSpPr/>
              <p:nvPr userDrawn="1"/>
            </p:nvSpPr>
            <p:spPr>
              <a:xfrm>
                <a:off x="1190766" y="3390653"/>
                <a:ext cx="1965185" cy="636688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3600" b="1" spc="-150" baseline="3000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Answer 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10C494F-1315-4492-A061-B1CE52399BC6}"/>
                  </a:ext>
                </a:extLst>
              </p:cNvPr>
              <p:cNvSpPr/>
              <p:nvPr/>
            </p:nvSpPr>
            <p:spPr>
              <a:xfrm>
                <a:off x="1253862" y="3990742"/>
                <a:ext cx="1902088" cy="349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en-US" sz="1400">
                  <a:solidFill>
                    <a:schemeClr val="bg1"/>
                  </a:solidFill>
                  <a:latin typeface="Aller" panose="02000503030000020004" pitchFamily="2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8" name="Teardrop 27">
              <a:extLst>
                <a:ext uri="{FF2B5EF4-FFF2-40B4-BE49-F238E27FC236}">
                  <a16:creationId xmlns:a16="http://schemas.microsoft.com/office/drawing/2014/main" id="{8EED525D-D61B-4830-AE24-556A4087777D}"/>
                </a:ext>
              </a:extLst>
            </p:cNvPr>
            <p:cNvSpPr/>
            <p:nvPr/>
          </p:nvSpPr>
          <p:spPr>
            <a:xfrm rot="2683240" flipV="1">
              <a:off x="7177453" y="2009710"/>
              <a:ext cx="721576" cy="721575"/>
            </a:xfrm>
            <a:prstGeom prst="teardrop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  <a:effectLst>
              <a:outerShdw blurRad="1270000" dist="457200" dir="5400000" sx="80000" sy="8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34" name="Graphic 33" descr="Checklist RTL">
            <a:extLst>
              <a:ext uri="{FF2B5EF4-FFF2-40B4-BE49-F238E27FC236}">
                <a16:creationId xmlns:a16="http://schemas.microsoft.com/office/drawing/2014/main" id="{974716A2-4C97-471F-B11C-39FCCCDDCA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1646" y="271119"/>
            <a:ext cx="287535" cy="28753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F7764941-BD18-4804-A576-98B17D0C6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549" y="473506"/>
            <a:ext cx="9867666" cy="1325563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7FE6C0B5-F54F-48C8-8ACB-A32C3A2ECD5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06757" y="2297901"/>
            <a:ext cx="5089244" cy="3724848"/>
          </a:xfrm>
        </p:spPr>
        <p:txBody>
          <a:bodyPr/>
          <a:lstStyle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990600" marR="0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lvl3pPr>
            <a:lvl4pPr marL="12573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lvl4pPr>
            <a:lvl5pPr marL="15240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90600" marR="0" lvl="2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57300" marR="0" lvl="3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24000" marR="0" lvl="4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Content Placeholder 13">
            <a:extLst>
              <a:ext uri="{FF2B5EF4-FFF2-40B4-BE49-F238E27FC236}">
                <a16:creationId xmlns:a16="http://schemas.microsoft.com/office/drawing/2014/main" id="{F0306877-8175-4762-AED9-8A2BFA585E3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2497" y="2297901"/>
            <a:ext cx="5488718" cy="3724848"/>
          </a:xfrm>
        </p:spPr>
        <p:txBody>
          <a:bodyPr/>
          <a:lstStyle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990600" marR="0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lvl3pPr>
            <a:lvl4pPr marL="12573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lvl4pPr>
            <a:lvl5pPr marL="15240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90600" marR="0" lvl="2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57300" marR="0" lvl="3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24000" marR="0" lvl="4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31">
            <a:extLst>
              <a:ext uri="{FF2B5EF4-FFF2-40B4-BE49-F238E27FC236}">
                <a16:creationId xmlns:a16="http://schemas.microsoft.com/office/drawing/2014/main" id="{7D09FF9E-C4D5-49EB-96FC-12855AD74A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6544" y="1185094"/>
            <a:ext cx="1258677" cy="36895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3ECA26-0AD2-794B-B8B1-5AA5A6847ED1}"/>
              </a:ext>
            </a:extLst>
          </p:cNvPr>
          <p:cNvCxnSpPr>
            <a:cxnSpLocks/>
          </p:cNvCxnSpPr>
          <p:nvPr userDrawn="1"/>
        </p:nvCxnSpPr>
        <p:spPr>
          <a:xfrm>
            <a:off x="171210" y="6275482"/>
            <a:ext cx="1141119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885CC1E3-8EF8-D24C-81A0-D9F0E506E3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9183" y="6339583"/>
            <a:ext cx="1723219" cy="42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165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ample question (1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F995F1B0-9F36-49FE-AD03-08CC62768420}"/>
              </a:ext>
            </a:extLst>
          </p:cNvPr>
          <p:cNvGrpSpPr/>
          <p:nvPr userDrawn="1"/>
        </p:nvGrpSpPr>
        <p:grpSpPr>
          <a:xfrm>
            <a:off x="0" y="140257"/>
            <a:ext cx="1730829" cy="1990218"/>
            <a:chOff x="6309459" y="2009710"/>
            <a:chExt cx="2457566" cy="274473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5EBAB26-CBCE-410C-A1C2-FD39DC3F6CB2}"/>
                </a:ext>
              </a:extLst>
            </p:cNvPr>
            <p:cNvGrpSpPr/>
            <p:nvPr/>
          </p:nvGrpSpPr>
          <p:grpSpPr>
            <a:xfrm>
              <a:off x="6309459" y="2530765"/>
              <a:ext cx="2457566" cy="2223683"/>
              <a:chOff x="3293606" y="3529467"/>
              <a:chExt cx="1234850" cy="1117332"/>
            </a:xfrm>
          </p:grpSpPr>
          <p:sp>
            <p:nvSpPr>
              <p:cNvPr id="32" name="Right Triangle 31">
                <a:extLst>
                  <a:ext uri="{FF2B5EF4-FFF2-40B4-BE49-F238E27FC236}">
                    <a16:creationId xmlns:a16="http://schemas.microsoft.com/office/drawing/2014/main" id="{F82E7190-172B-425B-A1E1-261DE8EF0F77}"/>
                  </a:ext>
                </a:extLst>
              </p:cNvPr>
              <p:cNvSpPr/>
              <p:nvPr/>
            </p:nvSpPr>
            <p:spPr>
              <a:xfrm flipV="1">
                <a:off x="3995056" y="4408674"/>
                <a:ext cx="533400" cy="238125"/>
              </a:xfrm>
              <a:prstGeom prst="rtTriangle">
                <a:avLst/>
              </a:prstGeom>
              <a:solidFill>
                <a:srgbClr val="6867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3" name="Trapezoid 4">
                <a:extLst>
                  <a:ext uri="{FF2B5EF4-FFF2-40B4-BE49-F238E27FC236}">
                    <a16:creationId xmlns:a16="http://schemas.microsoft.com/office/drawing/2014/main" id="{CA653B65-C25C-475D-960A-CC5F062853B8}"/>
                  </a:ext>
                </a:extLst>
              </p:cNvPr>
              <p:cNvSpPr/>
              <p:nvPr/>
            </p:nvSpPr>
            <p:spPr>
              <a:xfrm rot="16200000" flipV="1">
                <a:off x="3410515" y="3412558"/>
                <a:ext cx="1001032" cy="1234850"/>
              </a:xfrm>
              <a:custGeom>
                <a:avLst/>
                <a:gdLst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30839 w 604840"/>
                  <a:gd name="connsiteY2" fmla="*/ 0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76083 w 604840"/>
                  <a:gd name="connsiteY2" fmla="*/ 0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85608 w 604840"/>
                  <a:gd name="connsiteY2" fmla="*/ 4763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90371 w 604840"/>
                  <a:gd name="connsiteY2" fmla="*/ 1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4840" h="296004">
                    <a:moveTo>
                      <a:pt x="0" y="296004"/>
                    </a:moveTo>
                    <a:lnTo>
                      <a:pt x="74001" y="0"/>
                    </a:lnTo>
                    <a:lnTo>
                      <a:pt x="590371" y="1"/>
                    </a:lnTo>
                    <a:lnTo>
                      <a:pt x="604840" y="296004"/>
                    </a:lnTo>
                    <a:lnTo>
                      <a:pt x="0" y="296004"/>
                    </a:lnTo>
                    <a:close/>
                  </a:path>
                </a:pathLst>
              </a:custGeom>
              <a:solidFill>
                <a:srgbClr val="0AB6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E17D29E-86E3-4A38-A75D-C76F5BDA2ACE}"/>
                </a:ext>
              </a:extLst>
            </p:cNvPr>
            <p:cNvGrpSpPr/>
            <p:nvPr/>
          </p:nvGrpSpPr>
          <p:grpSpPr>
            <a:xfrm>
              <a:off x="6587198" y="3046607"/>
              <a:ext cx="2031009" cy="879317"/>
              <a:chOff x="1253862" y="3461201"/>
              <a:chExt cx="2031009" cy="879317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D51AD2D-80E1-41DF-888B-047BBD515BE2}"/>
                  </a:ext>
                </a:extLst>
              </p:cNvPr>
              <p:cNvSpPr/>
              <p:nvPr/>
            </p:nvSpPr>
            <p:spPr>
              <a:xfrm>
                <a:off x="1253862" y="3461201"/>
                <a:ext cx="2031009" cy="63669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3600" b="1" spc="-150" baseline="3000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Example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9EF615B-EC55-4411-99DF-FDEA2E62FFF4}"/>
                  </a:ext>
                </a:extLst>
              </p:cNvPr>
              <p:cNvSpPr/>
              <p:nvPr/>
            </p:nvSpPr>
            <p:spPr>
              <a:xfrm>
                <a:off x="1253862" y="3990742"/>
                <a:ext cx="1902088" cy="349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en-US" sz="1400">
                  <a:solidFill>
                    <a:schemeClr val="bg1"/>
                  </a:solidFill>
                  <a:latin typeface="Aller" panose="02000503030000020004" pitchFamily="2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9" name="Teardrop 28">
              <a:extLst>
                <a:ext uri="{FF2B5EF4-FFF2-40B4-BE49-F238E27FC236}">
                  <a16:creationId xmlns:a16="http://schemas.microsoft.com/office/drawing/2014/main" id="{1929CA65-4336-4F3D-8CDD-C164F37FBE0B}"/>
                </a:ext>
              </a:extLst>
            </p:cNvPr>
            <p:cNvSpPr/>
            <p:nvPr/>
          </p:nvSpPr>
          <p:spPr>
            <a:xfrm rot="2683240" flipV="1">
              <a:off x="7177453" y="2009710"/>
              <a:ext cx="721576" cy="721575"/>
            </a:xfrm>
            <a:prstGeom prst="teardrop">
              <a:avLst/>
            </a:prstGeom>
            <a:solidFill>
              <a:srgbClr val="056F19"/>
            </a:solidFill>
            <a:ln>
              <a:solidFill>
                <a:schemeClr val="bg1"/>
              </a:solidFill>
            </a:ln>
            <a:effectLst>
              <a:outerShdw blurRad="1270000" dist="457200" dir="5400000" sx="80000" sy="8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35" name="Graphic 34" descr="Lightbulb">
            <a:extLst>
              <a:ext uri="{FF2B5EF4-FFF2-40B4-BE49-F238E27FC236}">
                <a16:creationId xmlns:a16="http://schemas.microsoft.com/office/drawing/2014/main" id="{3579A0B3-5567-484E-A741-ED0554D49B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86819" y="251048"/>
            <a:ext cx="357190" cy="35719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3291706-1092-47EB-A389-0D3305DEA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549" y="473506"/>
            <a:ext cx="9867666" cy="1325563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77BB5CF6-F337-4B52-9E11-B2186F1EE3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95399" y="2130475"/>
            <a:ext cx="10395815" cy="360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31">
            <a:extLst>
              <a:ext uri="{FF2B5EF4-FFF2-40B4-BE49-F238E27FC236}">
                <a16:creationId xmlns:a16="http://schemas.microsoft.com/office/drawing/2014/main" id="{9A186E8C-013A-42F7-9261-B72741D3C7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6544" y="1185094"/>
            <a:ext cx="1258677" cy="36895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1C5A756-73BB-CE4F-A338-3F4C1B775796}"/>
              </a:ext>
            </a:extLst>
          </p:cNvPr>
          <p:cNvCxnSpPr>
            <a:cxnSpLocks/>
          </p:cNvCxnSpPr>
          <p:nvPr userDrawn="1"/>
        </p:nvCxnSpPr>
        <p:spPr>
          <a:xfrm>
            <a:off x="171210" y="6275482"/>
            <a:ext cx="1141119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AF6E0355-8ED8-B548-8723-86CCAF9A31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9183" y="6339583"/>
            <a:ext cx="1723219" cy="42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003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ample answer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phic 34" descr="Lightbulb">
            <a:extLst>
              <a:ext uri="{FF2B5EF4-FFF2-40B4-BE49-F238E27FC236}">
                <a16:creationId xmlns:a16="http://schemas.microsoft.com/office/drawing/2014/main" id="{3579A0B3-5567-484E-A741-ED0554D49B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86819" y="251048"/>
            <a:ext cx="357190" cy="35719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FC1B63E-43F5-440C-B3B3-A9F5F6C880F2}"/>
              </a:ext>
            </a:extLst>
          </p:cNvPr>
          <p:cNvGrpSpPr/>
          <p:nvPr userDrawn="1"/>
        </p:nvGrpSpPr>
        <p:grpSpPr>
          <a:xfrm>
            <a:off x="0" y="140257"/>
            <a:ext cx="1730829" cy="1990218"/>
            <a:chOff x="6309459" y="2009710"/>
            <a:chExt cx="2457566" cy="274473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CB571AE-35DC-4790-9362-A22E0F1E9ECB}"/>
                </a:ext>
              </a:extLst>
            </p:cNvPr>
            <p:cNvGrpSpPr/>
            <p:nvPr/>
          </p:nvGrpSpPr>
          <p:grpSpPr>
            <a:xfrm>
              <a:off x="6309459" y="2530765"/>
              <a:ext cx="2457566" cy="2223683"/>
              <a:chOff x="3293606" y="3529467"/>
              <a:chExt cx="1234850" cy="1117332"/>
            </a:xfrm>
          </p:grpSpPr>
          <p:sp>
            <p:nvSpPr>
              <p:cNvPr id="21" name="Right Triangle 20">
                <a:extLst>
                  <a:ext uri="{FF2B5EF4-FFF2-40B4-BE49-F238E27FC236}">
                    <a16:creationId xmlns:a16="http://schemas.microsoft.com/office/drawing/2014/main" id="{D9F6C6E0-B237-48DA-8230-1515742ED9E7}"/>
                  </a:ext>
                </a:extLst>
              </p:cNvPr>
              <p:cNvSpPr/>
              <p:nvPr/>
            </p:nvSpPr>
            <p:spPr>
              <a:xfrm flipV="1">
                <a:off x="3995056" y="4408674"/>
                <a:ext cx="533400" cy="238125"/>
              </a:xfrm>
              <a:prstGeom prst="rtTriangle">
                <a:avLst/>
              </a:prstGeom>
              <a:solidFill>
                <a:srgbClr val="426E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2" name="Trapezoid 4">
                <a:extLst>
                  <a:ext uri="{FF2B5EF4-FFF2-40B4-BE49-F238E27FC236}">
                    <a16:creationId xmlns:a16="http://schemas.microsoft.com/office/drawing/2014/main" id="{48242D1E-B188-4B18-9F92-8F2214679A8C}"/>
                  </a:ext>
                </a:extLst>
              </p:cNvPr>
              <p:cNvSpPr/>
              <p:nvPr/>
            </p:nvSpPr>
            <p:spPr>
              <a:xfrm rot="16200000" flipV="1">
                <a:off x="3410515" y="3412558"/>
                <a:ext cx="1001032" cy="1234850"/>
              </a:xfrm>
              <a:custGeom>
                <a:avLst/>
                <a:gdLst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30839 w 604840"/>
                  <a:gd name="connsiteY2" fmla="*/ 0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76083 w 604840"/>
                  <a:gd name="connsiteY2" fmla="*/ 0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85608 w 604840"/>
                  <a:gd name="connsiteY2" fmla="*/ 4763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  <a:gd name="connsiteX0" fmla="*/ 0 w 604840"/>
                  <a:gd name="connsiteY0" fmla="*/ 296004 h 296004"/>
                  <a:gd name="connsiteX1" fmla="*/ 74001 w 604840"/>
                  <a:gd name="connsiteY1" fmla="*/ 0 h 296004"/>
                  <a:gd name="connsiteX2" fmla="*/ 590371 w 604840"/>
                  <a:gd name="connsiteY2" fmla="*/ 1 h 296004"/>
                  <a:gd name="connsiteX3" fmla="*/ 604840 w 604840"/>
                  <a:gd name="connsiteY3" fmla="*/ 296004 h 296004"/>
                  <a:gd name="connsiteX4" fmla="*/ 0 w 604840"/>
                  <a:gd name="connsiteY4" fmla="*/ 296004 h 29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4840" h="296004">
                    <a:moveTo>
                      <a:pt x="0" y="296004"/>
                    </a:moveTo>
                    <a:lnTo>
                      <a:pt x="74001" y="0"/>
                    </a:lnTo>
                    <a:lnTo>
                      <a:pt x="590371" y="1"/>
                    </a:lnTo>
                    <a:lnTo>
                      <a:pt x="604840" y="296004"/>
                    </a:lnTo>
                    <a:lnTo>
                      <a:pt x="0" y="296004"/>
                    </a:lnTo>
                    <a:close/>
                  </a:path>
                </a:pathLst>
              </a:custGeom>
              <a:solidFill>
                <a:srgbClr val="056F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9F08BB3-1DDF-4C5D-B9E0-1E8181610389}"/>
                </a:ext>
              </a:extLst>
            </p:cNvPr>
            <p:cNvGrpSpPr/>
            <p:nvPr/>
          </p:nvGrpSpPr>
          <p:grpSpPr>
            <a:xfrm>
              <a:off x="6587198" y="3066480"/>
              <a:ext cx="2031009" cy="859444"/>
              <a:chOff x="1253862" y="3481074"/>
              <a:chExt cx="2031009" cy="859444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A13155B-7CEB-4FE1-9CB1-398E7895C283}"/>
                  </a:ext>
                </a:extLst>
              </p:cNvPr>
              <p:cNvSpPr/>
              <p:nvPr/>
            </p:nvSpPr>
            <p:spPr>
              <a:xfrm>
                <a:off x="1253862" y="3481074"/>
                <a:ext cx="2031009" cy="63668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3600" b="1" spc="-150" baseline="3000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Answer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EBA7825-B25F-46E7-9B12-F008A2FBF157}"/>
                  </a:ext>
                </a:extLst>
              </p:cNvPr>
              <p:cNvSpPr/>
              <p:nvPr/>
            </p:nvSpPr>
            <p:spPr>
              <a:xfrm>
                <a:off x="1253862" y="3990742"/>
                <a:ext cx="1902088" cy="349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en-US" sz="1400">
                  <a:solidFill>
                    <a:schemeClr val="bg1"/>
                  </a:solidFill>
                  <a:latin typeface="Aller" panose="02000503030000020004" pitchFamily="2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8" name="Teardrop 17">
              <a:extLst>
                <a:ext uri="{FF2B5EF4-FFF2-40B4-BE49-F238E27FC236}">
                  <a16:creationId xmlns:a16="http://schemas.microsoft.com/office/drawing/2014/main" id="{FD09AC98-51F5-4B04-9702-8BA0CEF3984C}"/>
                </a:ext>
              </a:extLst>
            </p:cNvPr>
            <p:cNvSpPr/>
            <p:nvPr/>
          </p:nvSpPr>
          <p:spPr>
            <a:xfrm rot="2683240" flipV="1">
              <a:off x="7177453" y="2009710"/>
              <a:ext cx="721576" cy="721575"/>
            </a:xfrm>
            <a:prstGeom prst="teardrop">
              <a:avLst/>
            </a:prstGeom>
            <a:solidFill>
              <a:srgbClr val="0AB6B6"/>
            </a:solidFill>
            <a:ln>
              <a:solidFill>
                <a:schemeClr val="bg1"/>
              </a:solidFill>
            </a:ln>
            <a:effectLst>
              <a:outerShdw blurRad="1270000" dist="457200" dir="5400000" sx="80000" sy="8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24" name="Graphic 23" descr="Lightbulb and pencil">
            <a:extLst>
              <a:ext uri="{FF2B5EF4-FFF2-40B4-BE49-F238E27FC236}">
                <a16:creationId xmlns:a16="http://schemas.microsoft.com/office/drawing/2014/main" id="{A40D97F6-C4C7-4FD7-AA27-6BC1EFE10A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4945" y="219789"/>
            <a:ext cx="357190" cy="35719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FE0993B6-2D96-451D-892C-C8096B1DE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549" y="473506"/>
            <a:ext cx="9867666" cy="1325563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8" name="Content Placeholder 13">
            <a:extLst>
              <a:ext uri="{FF2B5EF4-FFF2-40B4-BE49-F238E27FC236}">
                <a16:creationId xmlns:a16="http://schemas.microsoft.com/office/drawing/2014/main" id="{FF5B877A-36C3-40AB-B8DE-215AA9F375D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95399" y="2130475"/>
            <a:ext cx="10395815" cy="360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9" name="Text Placeholder 31">
            <a:extLst>
              <a:ext uri="{FF2B5EF4-FFF2-40B4-BE49-F238E27FC236}">
                <a16:creationId xmlns:a16="http://schemas.microsoft.com/office/drawing/2014/main" id="{D7C98E9A-424E-4280-801C-922D6D3621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6544" y="1185094"/>
            <a:ext cx="1258677" cy="36895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4C3C7C6-F669-8244-8E86-4BED161A078F}"/>
              </a:ext>
            </a:extLst>
          </p:cNvPr>
          <p:cNvCxnSpPr>
            <a:cxnSpLocks/>
          </p:cNvCxnSpPr>
          <p:nvPr userDrawn="1"/>
        </p:nvCxnSpPr>
        <p:spPr>
          <a:xfrm>
            <a:off x="171210" y="6275482"/>
            <a:ext cx="1141119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B962AB42-1303-8D4D-8D7A-A6CE513D123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9183" y="6339583"/>
            <a:ext cx="1723219" cy="42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905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77C10C8-1630-4F09-9BF3-4C724FCCB58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316678" cy="6248400"/>
          </a:xfrm>
          <a:custGeom>
            <a:avLst/>
            <a:gdLst>
              <a:gd name="connsiteX0" fmla="*/ 4154107 w 9316678"/>
              <a:gd name="connsiteY0" fmla="*/ 0 h 6858000"/>
              <a:gd name="connsiteX1" fmla="*/ 9316678 w 9316678"/>
              <a:gd name="connsiteY1" fmla="*/ 0 h 6858000"/>
              <a:gd name="connsiteX2" fmla="*/ 2435224 w 9316678"/>
              <a:gd name="connsiteY2" fmla="*/ 6858000 h 6858000"/>
              <a:gd name="connsiteX3" fmla="*/ 0 w 9316678"/>
              <a:gd name="connsiteY3" fmla="*/ 6858000 h 6858000"/>
              <a:gd name="connsiteX4" fmla="*/ 0 w 9316678"/>
              <a:gd name="connsiteY4" fmla="*/ 41399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6678" h="6858000">
                <a:moveTo>
                  <a:pt x="4154107" y="0"/>
                </a:moveTo>
                <a:lnTo>
                  <a:pt x="9316678" y="0"/>
                </a:lnTo>
                <a:lnTo>
                  <a:pt x="2435224" y="6858000"/>
                </a:lnTo>
                <a:lnTo>
                  <a:pt x="0" y="6858000"/>
                </a:lnTo>
                <a:lnTo>
                  <a:pt x="0" y="4139949"/>
                </a:lnTo>
                <a:close/>
              </a:path>
            </a:pathLst>
          </a:custGeom>
          <a:blipFill dpi="0" rotWithShape="1">
            <a:blip r:embed="rId2" cstate="email">
              <a:alphaModFix amt="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78D9B6F0-8BA7-4A15-BE30-E0884C09ADBC}"/>
              </a:ext>
            </a:extLst>
          </p:cNvPr>
          <p:cNvSpPr/>
          <p:nvPr userDrawn="1"/>
        </p:nvSpPr>
        <p:spPr>
          <a:xfrm>
            <a:off x="794217" y="484034"/>
            <a:ext cx="1517166" cy="1517164"/>
          </a:xfrm>
          <a:prstGeom prst="diamond">
            <a:avLst/>
          </a:prstGeom>
          <a:solidFill>
            <a:schemeClr val="bg1"/>
          </a:solidFill>
          <a:ln>
            <a:noFill/>
          </a:ln>
          <a:effectLst>
            <a:outerShdw blurRad="1066800" dist="457200" dir="5400000" sx="83000" sy="8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Freeform 166">
            <a:extLst>
              <a:ext uri="{FF2B5EF4-FFF2-40B4-BE49-F238E27FC236}">
                <a16:creationId xmlns:a16="http://schemas.microsoft.com/office/drawing/2014/main" id="{F679819B-C36C-467D-BFE3-0E56A71D40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58156" y="1047973"/>
            <a:ext cx="389288" cy="389287"/>
          </a:xfrm>
          <a:custGeom>
            <a:avLst/>
            <a:gdLst>
              <a:gd name="T0" fmla="*/ 16226 w 634"/>
              <a:gd name="T1" fmla="*/ 37139 h 634"/>
              <a:gd name="T2" fmla="*/ 16226 w 634"/>
              <a:gd name="T3" fmla="*/ 37139 h 634"/>
              <a:gd name="T4" fmla="*/ 37140 w 634"/>
              <a:gd name="T5" fmla="*/ 15865 h 634"/>
              <a:gd name="T6" fmla="*/ 53367 w 634"/>
              <a:gd name="T7" fmla="*/ 15865 h 634"/>
              <a:gd name="T8" fmla="*/ 53367 w 634"/>
              <a:gd name="T9" fmla="*/ 0 h 634"/>
              <a:gd name="T10" fmla="*/ 37140 w 634"/>
              <a:gd name="T11" fmla="*/ 0 h 634"/>
              <a:gd name="T12" fmla="*/ 0 w 634"/>
              <a:gd name="T13" fmla="*/ 37139 h 634"/>
              <a:gd name="T14" fmla="*/ 0 w 634"/>
              <a:gd name="T15" fmla="*/ 53004 h 634"/>
              <a:gd name="T16" fmla="*/ 16226 w 634"/>
              <a:gd name="T17" fmla="*/ 53004 h 634"/>
              <a:gd name="T18" fmla="*/ 16226 w 634"/>
              <a:gd name="T19" fmla="*/ 37139 h 634"/>
              <a:gd name="T20" fmla="*/ 164787 w 634"/>
              <a:gd name="T21" fmla="*/ 106008 h 634"/>
              <a:gd name="T22" fmla="*/ 164787 w 634"/>
              <a:gd name="T23" fmla="*/ 106008 h 634"/>
              <a:gd name="T24" fmla="*/ 122238 w 634"/>
              <a:gd name="T25" fmla="*/ 106008 h 634"/>
              <a:gd name="T26" fmla="*/ 122238 w 634"/>
              <a:gd name="T27" fmla="*/ 58412 h 634"/>
              <a:gd name="T28" fmla="*/ 116830 w 634"/>
              <a:gd name="T29" fmla="*/ 53004 h 634"/>
              <a:gd name="T30" fmla="*/ 106373 w 634"/>
              <a:gd name="T31" fmla="*/ 58412 h 634"/>
              <a:gd name="T32" fmla="*/ 106373 w 634"/>
              <a:gd name="T33" fmla="*/ 116825 h 634"/>
              <a:gd name="T34" fmla="*/ 116830 w 634"/>
              <a:gd name="T35" fmla="*/ 121873 h 634"/>
              <a:gd name="T36" fmla="*/ 164787 w 634"/>
              <a:gd name="T37" fmla="*/ 121873 h 634"/>
              <a:gd name="T38" fmla="*/ 169836 w 634"/>
              <a:gd name="T39" fmla="*/ 116825 h 634"/>
              <a:gd name="T40" fmla="*/ 164787 w 634"/>
              <a:gd name="T41" fmla="*/ 106008 h 634"/>
              <a:gd name="T42" fmla="*/ 212385 w 634"/>
              <a:gd name="T43" fmla="*/ 116825 h 634"/>
              <a:gd name="T44" fmla="*/ 212385 w 634"/>
              <a:gd name="T45" fmla="*/ 116825 h 634"/>
              <a:gd name="T46" fmla="*/ 116830 w 634"/>
              <a:gd name="T47" fmla="*/ 15865 h 634"/>
              <a:gd name="T48" fmla="*/ 16226 w 634"/>
              <a:gd name="T49" fmla="*/ 116825 h 634"/>
              <a:gd name="T50" fmla="*/ 69232 w 634"/>
              <a:gd name="T51" fmla="*/ 201559 h 634"/>
              <a:gd name="T52" fmla="*/ 42549 w 634"/>
              <a:gd name="T53" fmla="*/ 228241 h 634"/>
              <a:gd name="T54" fmla="*/ 63824 w 634"/>
              <a:gd name="T55" fmla="*/ 228241 h 634"/>
              <a:gd name="T56" fmla="*/ 85098 w 634"/>
              <a:gd name="T57" fmla="*/ 206968 h 634"/>
              <a:gd name="T58" fmla="*/ 116830 w 634"/>
              <a:gd name="T59" fmla="*/ 212376 h 634"/>
              <a:gd name="T60" fmla="*/ 143513 w 634"/>
              <a:gd name="T61" fmla="*/ 206968 h 634"/>
              <a:gd name="T62" fmla="*/ 164787 w 634"/>
              <a:gd name="T63" fmla="*/ 228241 h 634"/>
              <a:gd name="T64" fmla="*/ 186062 w 634"/>
              <a:gd name="T65" fmla="*/ 228241 h 634"/>
              <a:gd name="T66" fmla="*/ 164787 w 634"/>
              <a:gd name="T67" fmla="*/ 201559 h 634"/>
              <a:gd name="T68" fmla="*/ 212385 w 634"/>
              <a:gd name="T69" fmla="*/ 116825 h 634"/>
              <a:gd name="T70" fmla="*/ 116830 w 634"/>
              <a:gd name="T71" fmla="*/ 201559 h 634"/>
              <a:gd name="T72" fmla="*/ 116830 w 634"/>
              <a:gd name="T73" fmla="*/ 201559 h 634"/>
              <a:gd name="T74" fmla="*/ 32092 w 634"/>
              <a:gd name="T75" fmla="*/ 116825 h 634"/>
              <a:gd name="T76" fmla="*/ 116830 w 634"/>
              <a:gd name="T77" fmla="*/ 31730 h 634"/>
              <a:gd name="T78" fmla="*/ 201928 w 634"/>
              <a:gd name="T79" fmla="*/ 116825 h 634"/>
              <a:gd name="T80" fmla="*/ 116830 w 634"/>
              <a:gd name="T81" fmla="*/ 201559 h 634"/>
              <a:gd name="T82" fmla="*/ 191110 w 634"/>
              <a:gd name="T83" fmla="*/ 0 h 634"/>
              <a:gd name="T84" fmla="*/ 191110 w 634"/>
              <a:gd name="T85" fmla="*/ 0 h 634"/>
              <a:gd name="T86" fmla="*/ 180653 w 634"/>
              <a:gd name="T87" fmla="*/ 0 h 634"/>
              <a:gd name="T88" fmla="*/ 180653 w 634"/>
              <a:gd name="T89" fmla="*/ 15865 h 634"/>
              <a:gd name="T90" fmla="*/ 191110 w 634"/>
              <a:gd name="T91" fmla="*/ 15865 h 634"/>
              <a:gd name="T92" fmla="*/ 212385 w 634"/>
              <a:gd name="T93" fmla="*/ 37139 h 634"/>
              <a:gd name="T94" fmla="*/ 212385 w 634"/>
              <a:gd name="T95" fmla="*/ 53004 h 634"/>
              <a:gd name="T96" fmla="*/ 228250 w 634"/>
              <a:gd name="T97" fmla="*/ 53004 h 634"/>
              <a:gd name="T98" fmla="*/ 228250 w 634"/>
              <a:gd name="T99" fmla="*/ 37139 h 634"/>
              <a:gd name="T100" fmla="*/ 191110 w 634"/>
              <a:gd name="T101" fmla="*/ 0 h 63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34" h="634">
                <a:moveTo>
                  <a:pt x="45" y="103"/>
                </a:moveTo>
                <a:lnTo>
                  <a:pt x="45" y="103"/>
                </a:lnTo>
                <a:cubicBezTo>
                  <a:pt x="45" y="74"/>
                  <a:pt x="74" y="44"/>
                  <a:pt x="103" y="44"/>
                </a:cubicBezTo>
                <a:cubicBezTo>
                  <a:pt x="148" y="44"/>
                  <a:pt x="148" y="44"/>
                  <a:pt x="148" y="44"/>
                </a:cubicBezTo>
                <a:cubicBezTo>
                  <a:pt x="148" y="0"/>
                  <a:pt x="148" y="0"/>
                  <a:pt x="148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45" y="0"/>
                  <a:pt x="0" y="44"/>
                  <a:pt x="0" y="103"/>
                </a:cubicBezTo>
                <a:cubicBezTo>
                  <a:pt x="0" y="147"/>
                  <a:pt x="0" y="147"/>
                  <a:pt x="0" y="147"/>
                </a:cubicBezTo>
                <a:cubicBezTo>
                  <a:pt x="30" y="147"/>
                  <a:pt x="45" y="147"/>
                  <a:pt x="45" y="147"/>
                </a:cubicBezTo>
                <a:lnTo>
                  <a:pt x="45" y="103"/>
                </a:lnTo>
                <a:close/>
                <a:moveTo>
                  <a:pt x="457" y="294"/>
                </a:moveTo>
                <a:lnTo>
                  <a:pt x="457" y="294"/>
                </a:lnTo>
                <a:cubicBezTo>
                  <a:pt x="339" y="294"/>
                  <a:pt x="339" y="294"/>
                  <a:pt x="339" y="294"/>
                </a:cubicBezTo>
                <a:cubicBezTo>
                  <a:pt x="339" y="162"/>
                  <a:pt x="339" y="162"/>
                  <a:pt x="339" y="162"/>
                </a:cubicBezTo>
                <a:cubicBezTo>
                  <a:pt x="339" y="147"/>
                  <a:pt x="324" y="147"/>
                  <a:pt x="324" y="147"/>
                </a:cubicBezTo>
                <a:cubicBezTo>
                  <a:pt x="310" y="147"/>
                  <a:pt x="295" y="147"/>
                  <a:pt x="295" y="162"/>
                </a:cubicBezTo>
                <a:cubicBezTo>
                  <a:pt x="295" y="324"/>
                  <a:pt x="295" y="324"/>
                  <a:pt x="295" y="324"/>
                </a:cubicBezTo>
                <a:cubicBezTo>
                  <a:pt x="295" y="324"/>
                  <a:pt x="310" y="338"/>
                  <a:pt x="324" y="338"/>
                </a:cubicBezTo>
                <a:cubicBezTo>
                  <a:pt x="457" y="338"/>
                  <a:pt x="457" y="338"/>
                  <a:pt x="457" y="338"/>
                </a:cubicBezTo>
                <a:cubicBezTo>
                  <a:pt x="471" y="338"/>
                  <a:pt x="471" y="324"/>
                  <a:pt x="471" y="324"/>
                </a:cubicBezTo>
                <a:cubicBezTo>
                  <a:pt x="471" y="309"/>
                  <a:pt x="471" y="294"/>
                  <a:pt x="457" y="294"/>
                </a:cubicBezTo>
                <a:close/>
                <a:moveTo>
                  <a:pt x="589" y="324"/>
                </a:moveTo>
                <a:lnTo>
                  <a:pt x="589" y="324"/>
                </a:lnTo>
                <a:cubicBezTo>
                  <a:pt x="589" y="162"/>
                  <a:pt x="471" y="44"/>
                  <a:pt x="324" y="44"/>
                </a:cubicBezTo>
                <a:cubicBezTo>
                  <a:pt x="162" y="44"/>
                  <a:pt x="45" y="162"/>
                  <a:pt x="45" y="324"/>
                </a:cubicBezTo>
                <a:cubicBezTo>
                  <a:pt x="45" y="427"/>
                  <a:pt x="103" y="515"/>
                  <a:pt x="192" y="559"/>
                </a:cubicBezTo>
                <a:cubicBezTo>
                  <a:pt x="118" y="633"/>
                  <a:pt x="118" y="633"/>
                  <a:pt x="118" y="633"/>
                </a:cubicBezTo>
                <a:cubicBezTo>
                  <a:pt x="177" y="633"/>
                  <a:pt x="177" y="633"/>
                  <a:pt x="177" y="633"/>
                </a:cubicBezTo>
                <a:cubicBezTo>
                  <a:pt x="236" y="574"/>
                  <a:pt x="236" y="574"/>
                  <a:pt x="236" y="574"/>
                </a:cubicBezTo>
                <a:cubicBezTo>
                  <a:pt x="265" y="589"/>
                  <a:pt x="295" y="589"/>
                  <a:pt x="324" y="589"/>
                </a:cubicBezTo>
                <a:cubicBezTo>
                  <a:pt x="354" y="589"/>
                  <a:pt x="383" y="589"/>
                  <a:pt x="398" y="574"/>
                </a:cubicBezTo>
                <a:cubicBezTo>
                  <a:pt x="457" y="633"/>
                  <a:pt x="457" y="633"/>
                  <a:pt x="457" y="633"/>
                </a:cubicBezTo>
                <a:cubicBezTo>
                  <a:pt x="516" y="633"/>
                  <a:pt x="516" y="633"/>
                  <a:pt x="516" y="633"/>
                </a:cubicBezTo>
                <a:cubicBezTo>
                  <a:pt x="457" y="559"/>
                  <a:pt x="457" y="559"/>
                  <a:pt x="457" y="559"/>
                </a:cubicBezTo>
                <a:cubicBezTo>
                  <a:pt x="530" y="515"/>
                  <a:pt x="589" y="427"/>
                  <a:pt x="589" y="324"/>
                </a:cubicBezTo>
                <a:close/>
                <a:moveTo>
                  <a:pt x="324" y="559"/>
                </a:moveTo>
                <a:lnTo>
                  <a:pt x="324" y="559"/>
                </a:lnTo>
                <a:cubicBezTo>
                  <a:pt x="192" y="559"/>
                  <a:pt x="89" y="456"/>
                  <a:pt x="89" y="324"/>
                </a:cubicBezTo>
                <a:cubicBezTo>
                  <a:pt x="89" y="192"/>
                  <a:pt x="192" y="88"/>
                  <a:pt x="324" y="88"/>
                </a:cubicBezTo>
                <a:cubicBezTo>
                  <a:pt x="457" y="88"/>
                  <a:pt x="560" y="192"/>
                  <a:pt x="560" y="324"/>
                </a:cubicBezTo>
                <a:cubicBezTo>
                  <a:pt x="560" y="456"/>
                  <a:pt x="457" y="559"/>
                  <a:pt x="324" y="559"/>
                </a:cubicBezTo>
                <a:close/>
                <a:moveTo>
                  <a:pt x="530" y="0"/>
                </a:moveTo>
                <a:lnTo>
                  <a:pt x="530" y="0"/>
                </a:lnTo>
                <a:cubicBezTo>
                  <a:pt x="501" y="0"/>
                  <a:pt x="501" y="0"/>
                  <a:pt x="501" y="0"/>
                </a:cubicBezTo>
                <a:cubicBezTo>
                  <a:pt x="501" y="44"/>
                  <a:pt x="501" y="44"/>
                  <a:pt x="501" y="44"/>
                </a:cubicBezTo>
                <a:cubicBezTo>
                  <a:pt x="530" y="44"/>
                  <a:pt x="530" y="44"/>
                  <a:pt x="530" y="44"/>
                </a:cubicBezTo>
                <a:cubicBezTo>
                  <a:pt x="575" y="44"/>
                  <a:pt x="589" y="74"/>
                  <a:pt x="589" y="103"/>
                </a:cubicBezTo>
                <a:cubicBezTo>
                  <a:pt x="589" y="147"/>
                  <a:pt x="589" y="147"/>
                  <a:pt x="589" y="147"/>
                </a:cubicBezTo>
                <a:cubicBezTo>
                  <a:pt x="604" y="147"/>
                  <a:pt x="604" y="147"/>
                  <a:pt x="633" y="147"/>
                </a:cubicBezTo>
                <a:cubicBezTo>
                  <a:pt x="633" y="103"/>
                  <a:pt x="633" y="103"/>
                  <a:pt x="633" y="103"/>
                </a:cubicBezTo>
                <a:cubicBezTo>
                  <a:pt x="633" y="44"/>
                  <a:pt x="589" y="0"/>
                  <a:pt x="53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/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F80DB8-237D-4096-A8D7-742F6712DE9E}"/>
              </a:ext>
            </a:extLst>
          </p:cNvPr>
          <p:cNvCxnSpPr>
            <a:cxnSpLocks/>
          </p:cNvCxnSpPr>
          <p:nvPr userDrawn="1"/>
        </p:nvCxnSpPr>
        <p:spPr>
          <a:xfrm>
            <a:off x="6443637" y="4650756"/>
            <a:ext cx="4629150" cy="0"/>
          </a:xfrm>
          <a:prstGeom prst="line">
            <a:avLst/>
          </a:prstGeom>
          <a:ln w="9525" cap="flat" cmpd="sng" algn="ctr">
            <a:solidFill>
              <a:srgbClr val="E44C1C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44F339D-62AF-4CFC-A2CC-681B4FED22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3611" y="3478719"/>
            <a:ext cx="4629176" cy="626621"/>
          </a:xfrm>
        </p:spPr>
        <p:txBody>
          <a:bodyPr anchor="ctr">
            <a:noAutofit/>
          </a:bodyPr>
          <a:lstStyle>
            <a:lvl1pPr marL="0" algn="l" defTabSz="914400" rtl="0" eaLnBrk="1" latinLnBrk="0" hangingPunct="1">
              <a:lnSpc>
                <a:spcPct val="80000"/>
              </a:lnSpc>
              <a:defRPr lang="en-GB" sz="5400" kern="1200" spc="-151" dirty="0">
                <a:solidFill>
                  <a:srgbClr val="0070C0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Break type</a:t>
            </a:r>
            <a:endParaRPr lang="en-GB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D6C472F-B253-4820-9E04-EE5C219D8B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43637" y="4155060"/>
            <a:ext cx="4629150" cy="396256"/>
          </a:xfrm>
        </p:spPr>
        <p:txBody>
          <a:bodyPr anchor="ctr">
            <a:noAutofit/>
          </a:bodyPr>
          <a:lstStyle>
            <a:lvl1pPr marL="0" algn="l" defTabSz="914400" rtl="0" eaLnBrk="1" latinLnBrk="0" hangingPunct="1">
              <a:defRPr lang="en-GB" sz="2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Further info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6061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e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89B0F93-DE51-4048-84B4-C913A91C0055}"/>
              </a:ext>
            </a:extLst>
          </p:cNvPr>
          <p:cNvGrpSpPr/>
          <p:nvPr userDrawn="1"/>
        </p:nvGrpSpPr>
        <p:grpSpPr>
          <a:xfrm>
            <a:off x="9527616" y="666750"/>
            <a:ext cx="1940484" cy="1899048"/>
            <a:chOff x="2569485" y="4937447"/>
            <a:chExt cx="464344" cy="406400"/>
          </a:xfrm>
          <a:solidFill>
            <a:schemeClr val="tx1">
              <a:alpha val="7000"/>
            </a:schemeClr>
          </a:solidFill>
        </p:grpSpPr>
        <p:sp>
          <p:nvSpPr>
            <p:cNvPr id="9" name="AutoShape 103">
              <a:extLst>
                <a:ext uri="{FF2B5EF4-FFF2-40B4-BE49-F238E27FC236}">
                  <a16:creationId xmlns:a16="http://schemas.microsoft.com/office/drawing/2014/main" id="{BCFA6311-E515-4D91-8632-ED973155E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510" y="5009678"/>
              <a:ext cx="166688" cy="1095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60" y="0"/>
                  </a:moveTo>
                  <a:cubicBezTo>
                    <a:pt x="9461" y="0"/>
                    <a:pt x="0" y="9233"/>
                    <a:pt x="0" y="20160"/>
                  </a:cubicBezTo>
                  <a:cubicBezTo>
                    <a:pt x="0" y="20954"/>
                    <a:pt x="420" y="21600"/>
                    <a:pt x="939" y="21600"/>
                  </a:cubicBezTo>
                  <a:cubicBezTo>
                    <a:pt x="1457" y="21600"/>
                    <a:pt x="1878" y="20954"/>
                    <a:pt x="1878" y="20160"/>
                  </a:cubicBezTo>
                  <a:cubicBezTo>
                    <a:pt x="1878" y="10956"/>
                    <a:pt x="10655" y="2880"/>
                    <a:pt x="20660" y="2880"/>
                  </a:cubicBezTo>
                  <a:cubicBezTo>
                    <a:pt x="21179" y="2880"/>
                    <a:pt x="21600" y="2234"/>
                    <a:pt x="21600" y="1440"/>
                  </a:cubicBezTo>
                  <a:cubicBezTo>
                    <a:pt x="21600" y="645"/>
                    <a:pt x="21179" y="0"/>
                    <a:pt x="20660" y="0"/>
                  </a:cubicBezTo>
                </a:path>
              </a:pathLst>
            </a:custGeom>
            <a:grpFill/>
            <a:ln>
              <a:solidFill>
                <a:schemeClr val="bg2"/>
              </a:solidFill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1" tIns="19051" rIns="19051" bIns="19051" anchor="ctr"/>
            <a:lstStyle/>
            <a:p>
              <a:pPr algn="ctr" defTabSz="228594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0" name="AutoShape 104">
              <a:extLst>
                <a:ext uri="{FF2B5EF4-FFF2-40B4-BE49-F238E27FC236}">
                  <a16:creationId xmlns:a16="http://schemas.microsoft.com/office/drawing/2014/main" id="{D85A050E-823B-451A-8B49-2924F5CBD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9485" y="4937447"/>
              <a:ext cx="464344" cy="406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6971"/>
                  </a:moveTo>
                  <a:cubicBezTo>
                    <a:pt x="10181" y="16971"/>
                    <a:pt x="9546" y="16918"/>
                    <a:pt x="8912" y="16811"/>
                  </a:cubicBezTo>
                  <a:cubicBezTo>
                    <a:pt x="8847" y="16800"/>
                    <a:pt x="8781" y="16794"/>
                    <a:pt x="8716" y="16794"/>
                  </a:cubicBezTo>
                  <a:cubicBezTo>
                    <a:pt x="8315" y="16794"/>
                    <a:pt x="7931" y="16999"/>
                    <a:pt x="7673" y="17359"/>
                  </a:cubicBezTo>
                  <a:cubicBezTo>
                    <a:pt x="7384" y="17761"/>
                    <a:pt x="6563" y="18657"/>
                    <a:pt x="5591" y="19318"/>
                  </a:cubicBezTo>
                  <a:cubicBezTo>
                    <a:pt x="5854" y="18628"/>
                    <a:pt x="6060" y="17853"/>
                    <a:pt x="6074" y="17056"/>
                  </a:cubicBezTo>
                  <a:cubicBezTo>
                    <a:pt x="6078" y="17006"/>
                    <a:pt x="6080" y="16956"/>
                    <a:pt x="6080" y="16914"/>
                  </a:cubicBezTo>
                  <a:cubicBezTo>
                    <a:pt x="6080" y="16334"/>
                    <a:pt x="5796" y="15803"/>
                    <a:pt x="5344" y="15540"/>
                  </a:cubicBezTo>
                  <a:cubicBezTo>
                    <a:pt x="2843" y="14080"/>
                    <a:pt x="1349" y="11731"/>
                    <a:pt x="1349" y="9257"/>
                  </a:cubicBezTo>
                  <a:cubicBezTo>
                    <a:pt x="1349" y="5003"/>
                    <a:pt x="5588" y="1542"/>
                    <a:pt x="10800" y="1542"/>
                  </a:cubicBezTo>
                  <a:cubicBezTo>
                    <a:pt x="16011" y="1542"/>
                    <a:pt x="20249" y="5003"/>
                    <a:pt x="20249" y="9257"/>
                  </a:cubicBezTo>
                  <a:cubicBezTo>
                    <a:pt x="20249" y="13510"/>
                    <a:pt x="16011" y="16971"/>
                    <a:pt x="10800" y="16971"/>
                  </a:cubicBezTo>
                  <a:moveTo>
                    <a:pt x="10800" y="0"/>
                  </a:moveTo>
                  <a:cubicBezTo>
                    <a:pt x="4835" y="0"/>
                    <a:pt x="0" y="4144"/>
                    <a:pt x="0" y="9257"/>
                  </a:cubicBezTo>
                  <a:cubicBezTo>
                    <a:pt x="0" y="12440"/>
                    <a:pt x="1875" y="15248"/>
                    <a:pt x="4730" y="16914"/>
                  </a:cubicBezTo>
                  <a:cubicBezTo>
                    <a:pt x="4730" y="16935"/>
                    <a:pt x="4724" y="16949"/>
                    <a:pt x="4724" y="16971"/>
                  </a:cubicBezTo>
                  <a:cubicBezTo>
                    <a:pt x="4724" y="18354"/>
                    <a:pt x="3821" y="19843"/>
                    <a:pt x="3423" y="20625"/>
                  </a:cubicBezTo>
                  <a:lnTo>
                    <a:pt x="3425" y="20625"/>
                  </a:lnTo>
                  <a:cubicBezTo>
                    <a:pt x="3393" y="20709"/>
                    <a:pt x="3374" y="20802"/>
                    <a:pt x="3374" y="20900"/>
                  </a:cubicBezTo>
                  <a:cubicBezTo>
                    <a:pt x="3374" y="21287"/>
                    <a:pt x="3648" y="21600"/>
                    <a:pt x="3986" y="21600"/>
                  </a:cubicBezTo>
                  <a:cubicBezTo>
                    <a:pt x="4049" y="21600"/>
                    <a:pt x="4161" y="21580"/>
                    <a:pt x="4158" y="21590"/>
                  </a:cubicBezTo>
                  <a:cubicBezTo>
                    <a:pt x="6268" y="21195"/>
                    <a:pt x="8255" y="18979"/>
                    <a:pt x="8716" y="18338"/>
                  </a:cubicBezTo>
                  <a:cubicBezTo>
                    <a:pt x="9391" y="18451"/>
                    <a:pt x="10086" y="18514"/>
                    <a:pt x="10800" y="18514"/>
                  </a:cubicBezTo>
                  <a:cubicBezTo>
                    <a:pt x="16764" y="18514"/>
                    <a:pt x="21600" y="14369"/>
                    <a:pt x="21600" y="9257"/>
                  </a:cubicBezTo>
                  <a:cubicBezTo>
                    <a:pt x="21600" y="4144"/>
                    <a:pt x="16764" y="0"/>
                    <a:pt x="10800" y="0"/>
                  </a:cubicBezTo>
                </a:path>
              </a:pathLst>
            </a:custGeom>
            <a:grpFill/>
            <a:ln>
              <a:solidFill>
                <a:schemeClr val="bg2"/>
              </a:solidFill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1" tIns="19051" rIns="19051" bIns="19051" anchor="ctr"/>
            <a:lstStyle/>
            <a:p>
              <a:pPr algn="ctr" defTabSz="228594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2CA826C-470A-4003-9E44-7148D1A38276}"/>
              </a:ext>
            </a:extLst>
          </p:cNvPr>
          <p:cNvSpPr/>
          <p:nvPr userDrawn="1"/>
        </p:nvSpPr>
        <p:spPr>
          <a:xfrm>
            <a:off x="342900" y="340945"/>
            <a:ext cx="11534775" cy="577988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E459D8-1C47-40EA-A6BE-3A619F2371EB}"/>
              </a:ext>
            </a:extLst>
          </p:cNvPr>
          <p:cNvSpPr txBox="1"/>
          <p:nvPr userDrawn="1"/>
        </p:nvSpPr>
        <p:spPr>
          <a:xfrm>
            <a:off x="800100" y="1551563"/>
            <a:ext cx="10744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CIPP values your opinion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complete the online feedback</a:t>
            </a:r>
            <a:br>
              <a:rPr lang="en-GB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the link that we shall email to you after the course</a:t>
            </a:r>
            <a:endParaRPr lang="id-ID" sz="4400" b="1" i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Calibri"/>
            </a:endParaRPr>
          </a:p>
          <a:p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F68499-E43D-5946-8F24-4D2BF8DA5D7D}"/>
              </a:ext>
            </a:extLst>
          </p:cNvPr>
          <p:cNvGrpSpPr/>
          <p:nvPr userDrawn="1"/>
        </p:nvGrpSpPr>
        <p:grpSpPr>
          <a:xfrm>
            <a:off x="85982" y="6347016"/>
            <a:ext cx="1047231" cy="461523"/>
            <a:chOff x="743531" y="6426042"/>
            <a:chExt cx="1047231" cy="46152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0273AF4-962D-8240-B8B3-B6F1F20BC8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319" y="6429992"/>
              <a:ext cx="207860" cy="20704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0CDC206-BF7B-6D4D-B011-3AD3057549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1894" y="6430289"/>
              <a:ext cx="214300" cy="2143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CE199D2-2ABB-F94E-8FCA-D2FF8DD1EA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1909" y="6430289"/>
              <a:ext cx="214300" cy="2143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9DEBD59-2528-574F-9F00-42F690C4EF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1924" y="6426042"/>
              <a:ext cx="223946" cy="22394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1405F3-8F14-3C40-A0CE-D3D03DD9C0EB}"/>
                </a:ext>
              </a:extLst>
            </p:cNvPr>
            <p:cNvSpPr txBox="1"/>
            <p:nvPr userDrawn="1"/>
          </p:nvSpPr>
          <p:spPr>
            <a:xfrm>
              <a:off x="743531" y="6610566"/>
              <a:ext cx="10472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>
                  <a:solidFill>
                    <a:srgbClr val="FFC000"/>
                  </a:solidFill>
                </a:rPr>
                <a:t>cipp.org.uk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6BC1642-C18A-8B42-B11C-4019E251A1C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28759" y="6668401"/>
              <a:ext cx="85486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B5A4577-84D1-F048-8E92-BCF378E6BFD4}"/>
              </a:ext>
            </a:extLst>
          </p:cNvPr>
          <p:cNvCxnSpPr>
            <a:cxnSpLocks/>
          </p:cNvCxnSpPr>
          <p:nvPr userDrawn="1"/>
        </p:nvCxnSpPr>
        <p:spPr>
          <a:xfrm>
            <a:off x="171210" y="6275482"/>
            <a:ext cx="1141119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3419B21D-A781-864D-A3E0-982C51AF2AF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9183" y="6339583"/>
            <a:ext cx="1723219" cy="42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171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als (CP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811787" y="-2"/>
            <a:ext cx="9380215" cy="6858001"/>
          </a:xfrm>
          <a:custGeom>
            <a:avLst/>
            <a:gdLst>
              <a:gd name="connsiteX0" fmla="*/ 3585627 w 9380215"/>
              <a:gd name="connsiteY0" fmla="*/ 3240245 h 6858000"/>
              <a:gd name="connsiteX1" fmla="*/ 7217586 w 9380215"/>
              <a:gd name="connsiteY1" fmla="*/ 3240245 h 6858000"/>
              <a:gd name="connsiteX2" fmla="*/ 3631957 w 9380215"/>
              <a:gd name="connsiteY2" fmla="*/ 6858000 h 6858000"/>
              <a:gd name="connsiteX3" fmla="*/ 0 w 9380215"/>
              <a:gd name="connsiteY3" fmla="*/ 6858000 h 6858000"/>
              <a:gd name="connsiteX4" fmla="*/ 8157626 w 9380215"/>
              <a:gd name="connsiteY4" fmla="*/ 2558073 h 6858000"/>
              <a:gd name="connsiteX5" fmla="*/ 9380214 w 9380215"/>
              <a:gd name="connsiteY5" fmla="*/ 2558073 h 6858000"/>
              <a:gd name="connsiteX6" fmla="*/ 9380215 w 9380215"/>
              <a:gd name="connsiteY6" fmla="*/ 4989031 h 6858000"/>
              <a:gd name="connsiteX7" fmla="*/ 8203956 w 9380215"/>
              <a:gd name="connsiteY7" fmla="*/ 6175828 h 6858000"/>
              <a:gd name="connsiteX8" fmla="*/ 4571997 w 9380215"/>
              <a:gd name="connsiteY8" fmla="*/ 6175828 h 6858000"/>
              <a:gd name="connsiteX9" fmla="*/ 6816031 w 9380215"/>
              <a:gd name="connsiteY9" fmla="*/ 0 h 6858000"/>
              <a:gd name="connsiteX10" fmla="*/ 9380214 w 9380215"/>
              <a:gd name="connsiteY10" fmla="*/ 0 h 6858000"/>
              <a:gd name="connsiteX11" fmla="*/ 9380214 w 9380215"/>
              <a:gd name="connsiteY11" fmla="*/ 1077343 h 6858000"/>
              <a:gd name="connsiteX12" fmla="*/ 7383900 w 9380215"/>
              <a:gd name="connsiteY12" fmla="*/ 3091543 h 6858000"/>
              <a:gd name="connsiteX13" fmla="*/ 3751941 w 9380215"/>
              <a:gd name="connsiteY13" fmla="*/ 30915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80215" h="6858000">
                <a:moveTo>
                  <a:pt x="3585627" y="3240245"/>
                </a:moveTo>
                <a:lnTo>
                  <a:pt x="7217586" y="3240245"/>
                </a:lnTo>
                <a:lnTo>
                  <a:pt x="3631957" y="6858000"/>
                </a:lnTo>
                <a:lnTo>
                  <a:pt x="0" y="6858000"/>
                </a:lnTo>
                <a:close/>
                <a:moveTo>
                  <a:pt x="8157626" y="2558073"/>
                </a:moveTo>
                <a:lnTo>
                  <a:pt x="9380214" y="2558073"/>
                </a:lnTo>
                <a:lnTo>
                  <a:pt x="9380215" y="4989031"/>
                </a:lnTo>
                <a:lnTo>
                  <a:pt x="8203956" y="6175828"/>
                </a:lnTo>
                <a:lnTo>
                  <a:pt x="4571997" y="6175828"/>
                </a:lnTo>
                <a:close/>
                <a:moveTo>
                  <a:pt x="6816031" y="0"/>
                </a:moveTo>
                <a:lnTo>
                  <a:pt x="9380214" y="0"/>
                </a:lnTo>
                <a:lnTo>
                  <a:pt x="9380214" y="1077343"/>
                </a:lnTo>
                <a:lnTo>
                  <a:pt x="7383900" y="3091543"/>
                </a:lnTo>
                <a:lnTo>
                  <a:pt x="3751941" y="3091543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5358B2-3F26-4C75-87BD-C8D0D85E9681}"/>
              </a:ext>
            </a:extLst>
          </p:cNvPr>
          <p:cNvSpPr txBox="1"/>
          <p:nvPr userDrawn="1"/>
        </p:nvSpPr>
        <p:spPr>
          <a:xfrm>
            <a:off x="202118" y="438447"/>
            <a:ext cx="74051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>
                <a:solidFill>
                  <a:schemeClr val="tx1"/>
                </a:solidFill>
              </a:rPr>
              <a:t>Continuing</a:t>
            </a:r>
            <a:r>
              <a:rPr lang="en-GB" b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b="1">
                <a:solidFill>
                  <a:srgbClr val="0070C0"/>
                </a:solidFill>
              </a:rPr>
              <a:t>your payroll/pensions education</a:t>
            </a:r>
            <a:r>
              <a:rPr lang="en-GB">
                <a:solidFill>
                  <a:srgbClr val="0070C0"/>
                </a:solidFill>
              </a:rPr>
              <a:t> </a:t>
            </a:r>
            <a:r>
              <a:rPr lang="en-GB" b="0">
                <a:solidFill>
                  <a:schemeClr val="tx1">
                    <a:lumMod val="95000"/>
                    <a:lumOff val="5000"/>
                  </a:schemeClr>
                </a:solidFill>
              </a:rPr>
              <a:t>is essential to keep</a:t>
            </a:r>
          </a:p>
          <a:p>
            <a:pPr marL="266700" indent="-266700">
              <a:buFont typeface="Arial" panose="020B0604020202020204" pitchFamily="34" charset="0"/>
              <a:buNone/>
            </a:pPr>
            <a:r>
              <a:rPr lang="en-GB" b="0">
                <a:solidFill>
                  <a:schemeClr val="tx1">
                    <a:lumMod val="95000"/>
                    <a:lumOff val="5000"/>
                  </a:schemeClr>
                </a:solidFill>
              </a:rPr>
              <a:t>     your knowledge up to date about the latest legislative and      technological developments.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>
                <a:solidFill>
                  <a:schemeClr val="tx1">
                    <a:lumMod val="95000"/>
                    <a:lumOff val="5000"/>
                  </a:schemeClr>
                </a:solidFill>
              </a:rPr>
              <a:t>Enrol</a:t>
            </a:r>
            <a:r>
              <a:rPr lang="en-GB" b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b="0">
                <a:solidFill>
                  <a:schemeClr val="tx1">
                    <a:lumMod val="95000"/>
                    <a:lumOff val="5000"/>
                  </a:schemeClr>
                </a:solidFill>
              </a:rPr>
              <a:t>on the </a:t>
            </a:r>
            <a:r>
              <a:rPr lang="en-GB" b="1">
                <a:solidFill>
                  <a:srgbClr val="0070C0"/>
                </a:solidFill>
              </a:rPr>
              <a:t>next year of the Foundation Degree </a:t>
            </a:r>
            <a:r>
              <a:rPr lang="en-GB" b="0">
                <a:solidFill>
                  <a:schemeClr val="tx1">
                    <a:lumMod val="95000"/>
                    <a:lumOff val="5000"/>
                  </a:schemeClr>
                </a:solidFill>
              </a:rPr>
              <a:t>to enhance your skills and knowledge.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>
                <a:solidFill>
                  <a:schemeClr val="tx1">
                    <a:lumMod val="95000"/>
                    <a:lumOff val="5000"/>
                  </a:schemeClr>
                </a:solidFill>
              </a:rPr>
              <a:t>Make sure you </a:t>
            </a:r>
            <a:r>
              <a:rPr lang="en-GB" b="1">
                <a:solidFill>
                  <a:srgbClr val="0070C0"/>
                </a:solidFill>
              </a:rPr>
              <a:t>log any learning and development / CPD activity</a:t>
            </a:r>
            <a:r>
              <a:rPr lang="en-GB" b="0">
                <a:solidFill>
                  <a:schemeClr val="tx1">
                    <a:lumMod val="95000"/>
                    <a:lumOff val="5000"/>
                  </a:schemeClr>
                </a:solidFill>
              </a:rPr>
              <a:t> you undertake in your CPD log.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>
                <a:solidFill>
                  <a:schemeClr val="tx1">
                    <a:lumMod val="95000"/>
                    <a:lumOff val="5000"/>
                  </a:schemeClr>
                </a:solidFill>
              </a:rPr>
              <a:t>When you qualify as a Full member, you will need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>
                <a:solidFill>
                  <a:schemeClr val="tx1">
                    <a:lumMod val="95000"/>
                    <a:lumOff val="5000"/>
                  </a:schemeClr>
                </a:solidFill>
              </a:rPr>
              <a:t>     to</a:t>
            </a:r>
            <a:r>
              <a:rPr lang="en-GB" b="0">
                <a:solidFill>
                  <a:srgbClr val="0070C0"/>
                </a:solidFill>
              </a:rPr>
              <a:t> </a:t>
            </a:r>
            <a:r>
              <a:rPr lang="en-GB" b="1">
                <a:solidFill>
                  <a:srgbClr val="0070C0"/>
                </a:solidFill>
              </a:rPr>
              <a:t>maintain CPD</a:t>
            </a:r>
            <a:r>
              <a:rPr lang="en-GB" b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b="0">
                <a:solidFill>
                  <a:schemeClr val="tx1">
                    <a:lumMod val="95000"/>
                    <a:lumOff val="5000"/>
                  </a:schemeClr>
                </a:solidFill>
              </a:rPr>
              <a:t>to continue using the designatory letters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>
                <a:solidFill>
                  <a:schemeClr val="tx1">
                    <a:lumMod val="95000"/>
                    <a:lumOff val="5000"/>
                  </a:schemeClr>
                </a:solidFill>
              </a:rPr>
              <a:t>     and to upgrade to Fellow membership. Establishing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>
                <a:solidFill>
                  <a:schemeClr val="tx1">
                    <a:lumMod val="95000"/>
                    <a:lumOff val="5000"/>
                  </a:schemeClr>
                </a:solidFill>
              </a:rPr>
              <a:t>     the CPD habit now will also benefit your studies.</a:t>
            </a:r>
          </a:p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D36B47-70CC-4C3E-B398-32AD75726D55}"/>
              </a:ext>
            </a:extLst>
          </p:cNvPr>
          <p:cNvSpPr txBox="1"/>
          <p:nvPr userDrawn="1"/>
        </p:nvSpPr>
        <p:spPr>
          <a:xfrm>
            <a:off x="171210" y="3890845"/>
            <a:ext cx="42047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70C0"/>
                </a:solidFill>
              </a:rPr>
              <a:t>Continuing Professional Development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F378D0E8-1153-BA4E-8EBC-D7949E543D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0492" y="5941006"/>
            <a:ext cx="855095" cy="71999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EDBD502-B259-5B4A-9324-4CAFF248FEB7}"/>
              </a:ext>
            </a:extLst>
          </p:cNvPr>
          <p:cNvGrpSpPr/>
          <p:nvPr userDrawn="1"/>
        </p:nvGrpSpPr>
        <p:grpSpPr>
          <a:xfrm>
            <a:off x="85982" y="6347016"/>
            <a:ext cx="1047231" cy="461523"/>
            <a:chOff x="743531" y="6426042"/>
            <a:chExt cx="1047231" cy="46152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0E33F9A-AC9C-1941-9D96-C49F3B1A5F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319" y="6429992"/>
              <a:ext cx="207860" cy="20704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5B883F1-770A-0E4D-90A6-96149B10A5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1894" y="6430289"/>
              <a:ext cx="214300" cy="2143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FF09C68-0A03-9843-A60F-ECAF827EFB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1909" y="6430289"/>
              <a:ext cx="214300" cy="2143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A6427A6-0D92-A645-A5BD-B19E82636F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1924" y="6426042"/>
              <a:ext cx="223946" cy="22394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82764E1-2B90-794A-8B11-2D6342F508E8}"/>
                </a:ext>
              </a:extLst>
            </p:cNvPr>
            <p:cNvSpPr txBox="1"/>
            <p:nvPr userDrawn="1"/>
          </p:nvSpPr>
          <p:spPr>
            <a:xfrm>
              <a:off x="743531" y="6610566"/>
              <a:ext cx="10472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>
                  <a:solidFill>
                    <a:srgbClr val="FFC000"/>
                  </a:solidFill>
                </a:rPr>
                <a:t>cipp.org.uk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5478892-A495-224A-BEBF-3ECE8BEDA7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28759" y="6668401"/>
              <a:ext cx="85486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76959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p and advic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8BEEAB-A87E-4D85-A0ED-375A81F7715A}"/>
              </a:ext>
            </a:extLst>
          </p:cNvPr>
          <p:cNvSpPr/>
          <p:nvPr userDrawn="1"/>
        </p:nvSpPr>
        <p:spPr>
          <a:xfrm>
            <a:off x="5449477" y="0"/>
            <a:ext cx="160502" cy="6858000"/>
          </a:xfrm>
          <a:prstGeom prst="rect">
            <a:avLst/>
          </a:prstGeom>
          <a:solidFill>
            <a:srgbClr val="0AB6B6"/>
          </a:solidFill>
          <a:ln>
            <a:solidFill>
              <a:srgbClr val="0AB6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09550D-CC6D-46E0-8B6E-527092B9AD84}"/>
              </a:ext>
            </a:extLst>
          </p:cNvPr>
          <p:cNvSpPr/>
          <p:nvPr userDrawn="1"/>
        </p:nvSpPr>
        <p:spPr>
          <a:xfrm>
            <a:off x="5533285" y="0"/>
            <a:ext cx="665871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4A5762F0-9B6C-41A5-8F9A-073454F6BEFF}"/>
              </a:ext>
            </a:extLst>
          </p:cNvPr>
          <p:cNvSpPr/>
          <p:nvPr userDrawn="1"/>
        </p:nvSpPr>
        <p:spPr>
          <a:xfrm>
            <a:off x="5394680" y="382117"/>
            <a:ext cx="1726329" cy="1219836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270000" dist="50800" dir="5400000" sx="82000" sy="82000" algn="ctr" rotWithShape="0">
              <a:srgbClr val="000000">
                <a:alpha val="6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A5E97F07-36DB-4C94-9F07-1A7E3792284C}"/>
              </a:ext>
            </a:extLst>
          </p:cNvPr>
          <p:cNvSpPr/>
          <p:nvPr userDrawn="1"/>
        </p:nvSpPr>
        <p:spPr>
          <a:xfrm>
            <a:off x="5397790" y="2017526"/>
            <a:ext cx="1726330" cy="1219836"/>
          </a:xfrm>
          <a:prstGeom prst="homePlate">
            <a:avLst/>
          </a:prstGeom>
          <a:solidFill>
            <a:srgbClr val="FFC248"/>
          </a:solidFill>
          <a:ln>
            <a:noFill/>
          </a:ln>
          <a:effectLst>
            <a:outerShdw blurRad="1270000" dist="50800" dir="5400000" sx="82000" sy="82000" algn="ctr" rotWithShape="0">
              <a:srgbClr val="000000">
                <a:alpha val="6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525D1908-B1BE-427B-A6A6-3C3FBCAFDC8B}"/>
              </a:ext>
            </a:extLst>
          </p:cNvPr>
          <p:cNvSpPr/>
          <p:nvPr userDrawn="1"/>
        </p:nvSpPr>
        <p:spPr>
          <a:xfrm>
            <a:off x="5394680" y="3652935"/>
            <a:ext cx="1726330" cy="1219836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270000" dist="50800" dir="5400000" sx="82000" sy="82000" algn="ctr" rotWithShape="0">
              <a:srgbClr val="000000">
                <a:alpha val="6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E94FC084-C37C-418B-8801-F445FE30C41E}"/>
              </a:ext>
            </a:extLst>
          </p:cNvPr>
          <p:cNvSpPr/>
          <p:nvPr userDrawn="1"/>
        </p:nvSpPr>
        <p:spPr>
          <a:xfrm>
            <a:off x="5397789" y="5288344"/>
            <a:ext cx="1723219" cy="1219836"/>
          </a:xfrm>
          <a:prstGeom prst="homePlate">
            <a:avLst/>
          </a:prstGeom>
          <a:solidFill>
            <a:srgbClr val="FFC248"/>
          </a:solidFill>
          <a:ln>
            <a:noFill/>
          </a:ln>
          <a:effectLst>
            <a:outerShdw blurRad="1270000" dist="50800" dir="5400000" sx="82000" sy="82000" algn="ctr" rotWithShape="0">
              <a:srgbClr val="000000">
                <a:alpha val="6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037B7F-3A49-4BA1-9F6C-DF4900A3BE58}"/>
              </a:ext>
            </a:extLst>
          </p:cNvPr>
          <p:cNvSpPr/>
          <p:nvPr userDrawn="1"/>
        </p:nvSpPr>
        <p:spPr>
          <a:xfrm>
            <a:off x="-3110" y="0"/>
            <a:ext cx="4541904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523D6C95-7479-470F-ABBD-E5AE6A6B8BAA}"/>
              </a:ext>
            </a:extLst>
          </p:cNvPr>
          <p:cNvSpPr>
            <a:spLocks/>
          </p:cNvSpPr>
          <p:nvPr userDrawn="1"/>
        </p:nvSpPr>
        <p:spPr bwMode="auto">
          <a:xfrm>
            <a:off x="5871368" y="766610"/>
            <a:ext cx="449263" cy="450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id="{495D0AF7-8E7F-4C55-9CED-C893EA6D48AD}"/>
              </a:ext>
            </a:extLst>
          </p:cNvPr>
          <p:cNvSpPr>
            <a:spLocks/>
          </p:cNvSpPr>
          <p:nvPr userDrawn="1"/>
        </p:nvSpPr>
        <p:spPr bwMode="auto">
          <a:xfrm>
            <a:off x="5871367" y="4037428"/>
            <a:ext cx="449263" cy="450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4" name="AutoShape 4">
            <a:extLst>
              <a:ext uri="{FF2B5EF4-FFF2-40B4-BE49-F238E27FC236}">
                <a16:creationId xmlns:a16="http://schemas.microsoft.com/office/drawing/2014/main" id="{2C3C8E2C-609F-4DE8-A3E3-ED441E9CB9E2}"/>
              </a:ext>
            </a:extLst>
          </p:cNvPr>
          <p:cNvSpPr>
            <a:spLocks/>
          </p:cNvSpPr>
          <p:nvPr userDrawn="1"/>
        </p:nvSpPr>
        <p:spPr bwMode="auto">
          <a:xfrm>
            <a:off x="5871366" y="2402019"/>
            <a:ext cx="449263" cy="450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5" name="AutoShape 4">
            <a:extLst>
              <a:ext uri="{FF2B5EF4-FFF2-40B4-BE49-F238E27FC236}">
                <a16:creationId xmlns:a16="http://schemas.microsoft.com/office/drawing/2014/main" id="{3C240ECB-B591-441B-B83B-32E3837B6342}"/>
              </a:ext>
            </a:extLst>
          </p:cNvPr>
          <p:cNvSpPr>
            <a:spLocks/>
          </p:cNvSpPr>
          <p:nvPr userDrawn="1"/>
        </p:nvSpPr>
        <p:spPr bwMode="auto">
          <a:xfrm>
            <a:off x="5871365" y="5672837"/>
            <a:ext cx="449263" cy="450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4C0A808D-D3EF-426A-813A-2A5E55D8CF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83467" y="515817"/>
            <a:ext cx="4667248" cy="384022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HM Courts &amp; Tribunals Service</a:t>
            </a:r>
          </a:p>
          <a:p>
            <a:pPr lvl="0"/>
            <a:endParaRPr lang="en-US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AAF2601C-E61C-46E5-9C7C-3DD32127E5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77102" y="2047689"/>
            <a:ext cx="4667248" cy="354330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  <a:lvl2pPr marL="457189" indent="0">
              <a:buNone/>
              <a:defRPr/>
            </a:lvl2pPr>
          </a:lstStyle>
          <a:p>
            <a:pPr lvl="0"/>
            <a:r>
              <a:rPr lang="en-GB"/>
              <a:t>HM Revenue &amp; Customs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1C2C0BC8-A1A7-47AA-9854-C0E0982706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77101" y="3653571"/>
            <a:ext cx="4667247" cy="383857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GB"/>
              <a:t>Student Finance England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44F172AC-1DD8-4065-84B5-3211751FF8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77101" y="5288980"/>
            <a:ext cx="4667247" cy="383857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GB"/>
              <a:t>Student Loans Company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D7A8D0C-1D4C-47E4-973E-99C6FD512E32}"/>
              </a:ext>
            </a:extLst>
          </p:cNvPr>
          <p:cNvSpPr/>
          <p:nvPr userDrawn="1"/>
        </p:nvSpPr>
        <p:spPr>
          <a:xfrm>
            <a:off x="7277100" y="839523"/>
            <a:ext cx="4667247" cy="691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7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www.gov.uk/government/organisations/hm-courts-and-tribunals-service</a:t>
            </a:r>
            <a:endParaRPr lang="en-US" sz="170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E793C67-D1CA-4401-8BD2-267772B73CBB}"/>
              </a:ext>
            </a:extLst>
          </p:cNvPr>
          <p:cNvSpPr/>
          <p:nvPr userDrawn="1"/>
        </p:nvSpPr>
        <p:spPr>
          <a:xfrm>
            <a:off x="7277100" y="2402019"/>
            <a:ext cx="4667247" cy="1318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700">
                <a:latin typeface="Arial" panose="020B0604020202020204" pitchFamily="34" charset="0"/>
                <a:cs typeface="Arial" panose="020B0604020202020204" pitchFamily="34" charset="0"/>
              </a:rPr>
              <a:t>Employers helpline 0300 200 3200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https://www.gov.uk/government/organisations/hm-revenue-customs</a:t>
            </a:r>
            <a:endParaRPr lang="en-US" altLang="en-US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20000"/>
              </a:lnSpc>
            </a:pPr>
            <a:endParaRPr lang="en-US" sz="170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71B7E56-C6C1-417D-9ACC-A8D380F35826}"/>
              </a:ext>
            </a:extLst>
          </p:cNvPr>
          <p:cNvSpPr/>
          <p:nvPr userDrawn="1"/>
        </p:nvSpPr>
        <p:spPr>
          <a:xfrm>
            <a:off x="7277100" y="4037428"/>
            <a:ext cx="4667247" cy="1005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700">
                <a:latin typeface="Arial" panose="020B0604020202020204" pitchFamily="34" charset="0"/>
                <a:cs typeface="Arial" panose="020B0604020202020204" pitchFamily="34" charset="0"/>
              </a:rPr>
              <a:t>Helpline 0300 100 0607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70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  <a:hlinkClick r:id="rId5"/>
              </a:rPr>
              <a:t>www.gov.uk/contact-student-finance-england</a:t>
            </a:r>
            <a:endParaRPr lang="en-US" sz="170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70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4723058-C8D9-481B-9602-E054D1D82145}"/>
              </a:ext>
            </a:extLst>
          </p:cNvPr>
          <p:cNvSpPr/>
          <p:nvPr userDrawn="1"/>
        </p:nvSpPr>
        <p:spPr>
          <a:xfrm>
            <a:off x="7277100" y="5672837"/>
            <a:ext cx="4667247" cy="691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700">
                <a:latin typeface="Arial" panose="020B0604020202020204" pitchFamily="34" charset="0"/>
                <a:cs typeface="Arial" panose="020B0604020202020204" pitchFamily="34" charset="0"/>
              </a:rPr>
              <a:t>Helpline 0300 100 0611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700" u="sng">
                <a:solidFill>
                  <a:schemeClr val="hlink"/>
                </a:solidFill>
                <a:cs typeface="Arial" panose="020B0604020202020204" pitchFamily="34" charset="0"/>
              </a:rPr>
              <a:t>www.slc.co.uk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DC8D317-8E9C-49FA-ACFC-2F1177399047}"/>
              </a:ext>
            </a:extLst>
          </p:cNvPr>
          <p:cNvSpPr/>
          <p:nvPr userDrawn="1"/>
        </p:nvSpPr>
        <p:spPr>
          <a:xfrm>
            <a:off x="-9330" y="0"/>
            <a:ext cx="4213154" cy="6858000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47067C7-12DA-4CB9-A4A5-2972272522B1}"/>
              </a:ext>
            </a:extLst>
          </p:cNvPr>
          <p:cNvSpPr/>
          <p:nvPr userDrawn="1"/>
        </p:nvSpPr>
        <p:spPr>
          <a:xfrm>
            <a:off x="-6220" y="0"/>
            <a:ext cx="2981325" cy="6858000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itle 40">
            <a:extLst>
              <a:ext uri="{FF2B5EF4-FFF2-40B4-BE49-F238E27FC236}">
                <a16:creationId xmlns:a16="http://schemas.microsoft.com/office/drawing/2014/main" id="{E5493CE5-9AD5-418F-970F-C8E3189B13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5385" y="2203439"/>
            <a:ext cx="5389634" cy="2451121"/>
          </a:xfrm>
          <a:noFill/>
          <a:effectLst>
            <a:outerShdw blurRad="50800" dist="50800" dir="5400000" sx="120000" sy="120000" algn="ctr" rotWithShape="0">
              <a:srgbClr val="000000">
                <a:alpha val="88000"/>
              </a:srgbClr>
            </a:outerShdw>
          </a:effectLst>
        </p:spPr>
        <p:txBody>
          <a:bodyPr>
            <a:noAutofit/>
          </a:bodyPr>
          <a:lstStyle>
            <a:lvl1pPr>
              <a:defRPr sz="6600" b="1" i="0" spc="30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GB"/>
              <a:t>Help </a:t>
            </a:r>
            <a:br>
              <a:rPr lang="en-GB"/>
            </a:br>
            <a:r>
              <a:rPr lang="en-GB"/>
              <a:t>and </a:t>
            </a:r>
            <a:br>
              <a:rPr lang="en-GB"/>
            </a:br>
            <a:r>
              <a:rPr lang="en-GB"/>
              <a:t>advice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96B43F1-23E2-AB49-A991-CF2663B5B70D}"/>
              </a:ext>
            </a:extLst>
          </p:cNvPr>
          <p:cNvGrpSpPr/>
          <p:nvPr userDrawn="1"/>
        </p:nvGrpSpPr>
        <p:grpSpPr>
          <a:xfrm>
            <a:off x="85982" y="6347016"/>
            <a:ext cx="1047231" cy="461523"/>
            <a:chOff x="743531" y="6426042"/>
            <a:chExt cx="1047231" cy="461523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2533125-0520-AD4C-86A3-988F26C1ED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319" y="6429992"/>
              <a:ext cx="207860" cy="207048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F49031E-4BF4-0741-BD6A-AEB7F5ED35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1894" y="6430289"/>
              <a:ext cx="214300" cy="21430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499E3CC-EF0D-CE47-A012-A699CADFF7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1909" y="6430289"/>
              <a:ext cx="214300" cy="21430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19F47C3-B829-7C4A-8323-16B0C2D97E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1924" y="6426042"/>
              <a:ext cx="223946" cy="223946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28B3FEE-54E0-4F41-859D-5181C66D8816}"/>
                </a:ext>
              </a:extLst>
            </p:cNvPr>
            <p:cNvSpPr txBox="1"/>
            <p:nvPr userDrawn="1"/>
          </p:nvSpPr>
          <p:spPr>
            <a:xfrm>
              <a:off x="743531" y="6610566"/>
              <a:ext cx="10472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>
                  <a:solidFill>
                    <a:srgbClr val="FFC000"/>
                  </a:solidFill>
                </a:rPr>
                <a:t>cipp.org.uk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3F8AB97-7EA1-CE4D-B842-9602A00FBF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28759" y="6668401"/>
              <a:ext cx="85486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E6DBE873-40B4-FD45-B0FA-C9A28099437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9183" y="6339583"/>
            <a:ext cx="1723219" cy="42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746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PP Contact">
    <p:bg>
      <p:bgPr>
        <a:blipFill dpi="0" rotWithShape="1">
          <a:blip r:embed="rId2" cstate="email">
            <a:alphaModFix amt="6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048B7BFD-8805-450B-BB0F-C849F593829C}"/>
              </a:ext>
            </a:extLst>
          </p:cNvPr>
          <p:cNvSpPr/>
          <p:nvPr userDrawn="1"/>
        </p:nvSpPr>
        <p:spPr>
          <a:xfrm>
            <a:off x="3194463" y="422615"/>
            <a:ext cx="5632450" cy="303291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5875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1132F6C-EB73-40E1-98CC-EBCCDF5DD349}"/>
              </a:ext>
            </a:extLst>
          </p:cNvPr>
          <p:cNvGrpSpPr/>
          <p:nvPr userDrawn="1"/>
        </p:nvGrpSpPr>
        <p:grpSpPr>
          <a:xfrm>
            <a:off x="3194463" y="154092"/>
            <a:ext cx="5632450" cy="268523"/>
            <a:chOff x="2866489" y="1098550"/>
            <a:chExt cx="5632450" cy="268523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1B182E2-BBE8-46F6-A22B-9758A7CF2557}"/>
                </a:ext>
              </a:extLst>
            </p:cNvPr>
            <p:cNvSpPr/>
            <p:nvPr userDrawn="1"/>
          </p:nvSpPr>
          <p:spPr>
            <a:xfrm>
              <a:off x="2866489" y="1098550"/>
              <a:ext cx="5632450" cy="268523"/>
            </a:xfrm>
            <a:prstGeom prst="rect">
              <a:avLst/>
            </a:prstGeom>
            <a:solidFill>
              <a:srgbClr val="404040"/>
            </a:solidFill>
            <a:ln w="15875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55AF9A4-420E-4A15-B72A-DAFBE43F8BC8}"/>
                </a:ext>
              </a:extLst>
            </p:cNvPr>
            <p:cNvSpPr/>
            <p:nvPr userDrawn="1"/>
          </p:nvSpPr>
          <p:spPr>
            <a:xfrm>
              <a:off x="3018235" y="1192057"/>
              <a:ext cx="81512" cy="815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CDC8F0C-B416-41D0-8C82-637B2315883B}"/>
                </a:ext>
              </a:extLst>
            </p:cNvPr>
            <p:cNvSpPr/>
            <p:nvPr userDrawn="1"/>
          </p:nvSpPr>
          <p:spPr>
            <a:xfrm>
              <a:off x="3146295" y="1192057"/>
              <a:ext cx="81512" cy="8151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8B33403B-D189-4665-94FF-8C09AFFF28BF}"/>
                </a:ext>
              </a:extLst>
            </p:cNvPr>
            <p:cNvSpPr/>
            <p:nvPr userDrawn="1"/>
          </p:nvSpPr>
          <p:spPr>
            <a:xfrm>
              <a:off x="3274356" y="1192057"/>
              <a:ext cx="81512" cy="8151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Rounded Rectangle 23">
              <a:extLst>
                <a:ext uri="{FF2B5EF4-FFF2-40B4-BE49-F238E27FC236}">
                  <a16:creationId xmlns:a16="http://schemas.microsoft.com/office/drawing/2014/main" id="{1C4C3064-7B83-4BF5-9824-71EDF4525726}"/>
                </a:ext>
              </a:extLst>
            </p:cNvPr>
            <p:cNvSpPr/>
            <p:nvPr userDrawn="1"/>
          </p:nvSpPr>
          <p:spPr>
            <a:xfrm>
              <a:off x="3594047" y="1141573"/>
              <a:ext cx="2641599" cy="18247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600">
                  <a:solidFill>
                    <a:srgbClr val="070708"/>
                  </a:solidFill>
                  <a:latin typeface="Montserrat Hairline" panose="00000300000000000000" pitchFamily="50" charset="0"/>
                </a:rPr>
                <a:t>https://twitter.com/CIPP_UK</a:t>
              </a:r>
            </a:p>
          </p:txBody>
        </p:sp>
      </p:grp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A381B344-8BC9-4C56-8FEF-FFF7B86B074E}"/>
              </a:ext>
            </a:extLst>
          </p:cNvPr>
          <p:cNvSpPr/>
          <p:nvPr userDrawn="1"/>
        </p:nvSpPr>
        <p:spPr>
          <a:xfrm>
            <a:off x="2702456" y="3425588"/>
            <a:ext cx="6858000" cy="3429001"/>
          </a:xfrm>
          <a:custGeom>
            <a:avLst/>
            <a:gdLst>
              <a:gd name="connsiteX0" fmla="*/ 3429000 w 6858000"/>
              <a:gd name="connsiteY0" fmla="*/ 0 h 3429001"/>
              <a:gd name="connsiteX1" fmla="*/ 6858000 w 6858000"/>
              <a:gd name="connsiteY1" fmla="*/ 3429001 h 3429001"/>
              <a:gd name="connsiteX2" fmla="*/ 0 w 6858000"/>
              <a:gd name="connsiteY2" fmla="*/ 3429000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8000" h="3429001">
                <a:moveTo>
                  <a:pt x="3429000" y="0"/>
                </a:moveTo>
                <a:lnTo>
                  <a:pt x="6858000" y="3429001"/>
                </a:lnTo>
                <a:lnTo>
                  <a:pt x="0" y="3429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6DFC2A-9D4F-4091-9B9A-BCA5F15C1D60}"/>
              </a:ext>
            </a:extLst>
          </p:cNvPr>
          <p:cNvSpPr/>
          <p:nvPr userDrawn="1"/>
        </p:nvSpPr>
        <p:spPr>
          <a:xfrm>
            <a:off x="-3969" y="3487343"/>
            <a:ext cx="12192000" cy="3370657"/>
          </a:xfrm>
          <a:prstGeom prst="rect">
            <a:avLst/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5D5101-E781-4C0C-B752-D887BC2B4F83}"/>
              </a:ext>
            </a:extLst>
          </p:cNvPr>
          <p:cNvSpPr/>
          <p:nvPr userDrawn="1"/>
        </p:nvSpPr>
        <p:spPr>
          <a:xfrm>
            <a:off x="0" y="3425588"/>
            <a:ext cx="12192000" cy="457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FFD63ED-5749-4646-A4A4-657303868241}"/>
              </a:ext>
            </a:extLst>
          </p:cNvPr>
          <p:cNvGrpSpPr/>
          <p:nvPr userDrawn="1"/>
        </p:nvGrpSpPr>
        <p:grpSpPr>
          <a:xfrm>
            <a:off x="1257671" y="4687942"/>
            <a:ext cx="10225173" cy="1421132"/>
            <a:chOff x="983413" y="4794884"/>
            <a:chExt cx="10225173" cy="1247775"/>
          </a:xfrm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BCB3A66B-133F-4248-87EA-520EBE801118}"/>
                </a:ext>
              </a:extLst>
            </p:cNvPr>
            <p:cNvSpPr/>
            <p:nvPr/>
          </p:nvSpPr>
          <p:spPr>
            <a:xfrm>
              <a:off x="983413" y="4794884"/>
              <a:ext cx="10225173" cy="1247775"/>
            </a:xfrm>
            <a:prstGeom prst="roundRect">
              <a:avLst>
                <a:gd name="adj" fmla="val 127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1155700" dist="584200" dir="2700000" sx="97000" sy="97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6ABB0B4-D35D-4A28-8BFA-AFD8157C1E3F}"/>
                </a:ext>
              </a:extLst>
            </p:cNvPr>
            <p:cNvCxnSpPr/>
            <p:nvPr/>
          </p:nvCxnSpPr>
          <p:spPr>
            <a:xfrm>
              <a:off x="3540218" y="5002940"/>
              <a:ext cx="0" cy="831663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9DF6A1B-426E-4E04-B8BB-592C8A60B802}"/>
                </a:ext>
              </a:extLst>
            </p:cNvPr>
            <p:cNvCxnSpPr/>
            <p:nvPr/>
          </p:nvCxnSpPr>
          <p:spPr>
            <a:xfrm>
              <a:off x="6077678" y="5002940"/>
              <a:ext cx="0" cy="831663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1BA9C355-30C8-4FE5-922C-FA0644834FEF}"/>
              </a:ext>
            </a:extLst>
          </p:cNvPr>
          <p:cNvSpPr txBox="1"/>
          <p:nvPr/>
        </p:nvSpPr>
        <p:spPr>
          <a:xfrm>
            <a:off x="1342417" y="4896563"/>
            <a:ext cx="2364389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baseline="30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CIPP Advisory Service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aseline="30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0121 712 1099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baseline="30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advisory.service@cipp.org.uk</a:t>
            </a:r>
            <a:endParaRPr lang="en-US" sz="1800" b="1" baseline="3000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baseline="30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Live chat also available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7B281DC-9D4B-4267-AABE-035D2DBD0EA0}"/>
              </a:ext>
            </a:extLst>
          </p:cNvPr>
          <p:cNvSpPr txBox="1"/>
          <p:nvPr/>
        </p:nvSpPr>
        <p:spPr>
          <a:xfrm>
            <a:off x="6439305" y="4820653"/>
            <a:ext cx="4937902" cy="106618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algn="l" defTabSz="914400" rtl="0" eaLnBrk="1" latinLnBrk="0" hangingPunct="1">
              <a:lnSpc>
                <a:spcPct val="150000"/>
              </a:lnSpc>
            </a:pPr>
            <a:r>
              <a:rPr lang="en-US" sz="2200" b="1" kern="1200" baseline="300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Policy Team’s ‘Payroll: need to know’</a:t>
            </a:r>
          </a:p>
          <a:p>
            <a:pPr marL="0" algn="l" defTabSz="914400" rtl="0" eaLnBrk="1" latinLnBrk="0" hangingPunct="1">
              <a:lnSpc>
                <a:spcPct val="150000"/>
              </a:lnSpc>
            </a:pPr>
            <a:r>
              <a:rPr lang="en-US" sz="2200" u="sng" kern="1200" baseline="3000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https://www.cipp.org.uk/my-cipp/policy-hub/payroll-need-to-know.html</a:t>
            </a:r>
            <a:r>
              <a:rPr lang="en-US" sz="2200" u="sng" kern="1200" baseline="3000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E16806E-A68B-4E03-894E-E10BE9B81805}"/>
              </a:ext>
            </a:extLst>
          </p:cNvPr>
          <p:cNvSpPr txBox="1"/>
          <p:nvPr userDrawn="1"/>
        </p:nvSpPr>
        <p:spPr>
          <a:xfrm>
            <a:off x="3922147" y="4814326"/>
            <a:ext cx="2346432" cy="7853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algn="ctr" defTabSz="914400" rtl="0" eaLnBrk="1" latinLnBrk="0" hangingPunct="1">
              <a:lnSpc>
                <a:spcPct val="150000"/>
              </a:lnSpc>
            </a:pPr>
            <a:r>
              <a:rPr lang="en-US" sz="2400" b="1" kern="1200" baseline="300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Policy Hub resources</a:t>
            </a:r>
          </a:p>
          <a:p>
            <a:pPr marL="0" algn="ctr" defTabSz="914400" rtl="0" eaLnBrk="1" latinLnBrk="0" hangingPunct="1">
              <a:lnSpc>
                <a:spcPct val="150000"/>
              </a:lnSpc>
            </a:pPr>
            <a:r>
              <a:rPr lang="en-US" sz="2400" u="sng" kern="1200" baseline="3000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www.cipp.org.uk</a:t>
            </a:r>
            <a:r>
              <a:rPr lang="en-US" sz="2400" u="sng" kern="1200" baseline="3000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7C54155-C298-457F-AF26-F0FFDB288979}"/>
              </a:ext>
            </a:extLst>
          </p:cNvPr>
          <p:cNvGrpSpPr/>
          <p:nvPr userDrawn="1"/>
        </p:nvGrpSpPr>
        <p:grpSpPr>
          <a:xfrm>
            <a:off x="936312" y="5955925"/>
            <a:ext cx="3335336" cy="514352"/>
            <a:chOff x="966573" y="5955925"/>
            <a:chExt cx="3335336" cy="514351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0A200BDB-B7D6-481E-ACA9-7B4C67AF6AA5}"/>
                </a:ext>
              </a:extLst>
            </p:cNvPr>
            <p:cNvSpPr/>
            <p:nvPr/>
          </p:nvSpPr>
          <p:spPr>
            <a:xfrm>
              <a:off x="966573" y="5955926"/>
              <a:ext cx="3078162" cy="514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20700" dist="38100" dir="5400000" sx="112000" sy="112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ller Light" panose="02000503000000020004" pitchFamily="2" charset="0"/>
                </a:rPr>
                <a:t>CIPP members only</a:t>
              </a:r>
              <a:endParaRPr lang="id-ID" b="1">
                <a:solidFill>
                  <a:schemeClr val="tx1">
                    <a:lumMod val="75000"/>
                    <a:lumOff val="25000"/>
                  </a:schemeClr>
                </a:solidFill>
                <a:latin typeface="Aller Bold" panose="02000803040000020004" pitchFamily="2" charset="0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E5C6D6F-CE2E-4117-AB59-1D8C3A6126D5}"/>
                </a:ext>
              </a:extLst>
            </p:cNvPr>
            <p:cNvSpPr/>
            <p:nvPr/>
          </p:nvSpPr>
          <p:spPr>
            <a:xfrm rot="5400000" flipH="1">
              <a:off x="3916147" y="6084512"/>
              <a:ext cx="514350" cy="257175"/>
            </a:xfrm>
            <a:custGeom>
              <a:avLst/>
              <a:gdLst>
                <a:gd name="connsiteX0" fmla="*/ 0 w 882650"/>
                <a:gd name="connsiteY0" fmla="*/ 0 h 441325"/>
                <a:gd name="connsiteX1" fmla="*/ 0 w 882650"/>
                <a:gd name="connsiteY1" fmla="*/ 441325 h 441325"/>
                <a:gd name="connsiteX2" fmla="*/ 441325 w 882650"/>
                <a:gd name="connsiteY2" fmla="*/ 441325 h 441325"/>
                <a:gd name="connsiteX3" fmla="*/ 882650 w 882650"/>
                <a:gd name="connsiteY3" fmla="*/ 0 h 441325"/>
                <a:gd name="connsiteX4" fmla="*/ 441325 w 882650"/>
                <a:gd name="connsiteY4" fmla="*/ 441325 h 441325"/>
                <a:gd name="connsiteX5" fmla="*/ 882650 w 882650"/>
                <a:gd name="connsiteY5" fmla="*/ 441325 h 44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2650" h="441325">
                  <a:moveTo>
                    <a:pt x="0" y="0"/>
                  </a:moveTo>
                  <a:lnTo>
                    <a:pt x="0" y="441325"/>
                  </a:lnTo>
                  <a:lnTo>
                    <a:pt x="441325" y="441325"/>
                  </a:lnTo>
                  <a:close/>
                  <a:moveTo>
                    <a:pt x="882650" y="0"/>
                  </a:moveTo>
                  <a:lnTo>
                    <a:pt x="441325" y="441325"/>
                  </a:lnTo>
                  <a:lnTo>
                    <a:pt x="882650" y="4413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14" name="Right Triangle 113">
            <a:extLst>
              <a:ext uri="{FF2B5EF4-FFF2-40B4-BE49-F238E27FC236}">
                <a16:creationId xmlns:a16="http://schemas.microsoft.com/office/drawing/2014/main" id="{8D96B05D-504D-4822-B9EA-A5D86AE6FF14}"/>
              </a:ext>
            </a:extLst>
          </p:cNvPr>
          <p:cNvSpPr/>
          <p:nvPr userDrawn="1"/>
        </p:nvSpPr>
        <p:spPr>
          <a:xfrm flipH="1">
            <a:off x="922507" y="5622550"/>
            <a:ext cx="333375" cy="333375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22BC7D5-525A-4132-B732-77651485C87A}"/>
              </a:ext>
            </a:extLst>
          </p:cNvPr>
          <p:cNvGrpSpPr/>
          <p:nvPr userDrawn="1"/>
        </p:nvGrpSpPr>
        <p:grpSpPr>
          <a:xfrm>
            <a:off x="1477714" y="1519971"/>
            <a:ext cx="3661833" cy="2308314"/>
            <a:chOff x="4550833" y="1365986"/>
            <a:chExt cx="3661833" cy="2308314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F9D435F7-94CE-4D60-91B1-4D0BB5C96645}"/>
                </a:ext>
              </a:extLst>
            </p:cNvPr>
            <p:cNvGrpSpPr/>
            <p:nvPr userDrawn="1"/>
          </p:nvGrpSpPr>
          <p:grpSpPr>
            <a:xfrm>
              <a:off x="4550833" y="1365986"/>
              <a:ext cx="3661833" cy="237162"/>
              <a:chOff x="3179886" y="2083564"/>
              <a:chExt cx="5702858" cy="369350"/>
            </a:xfrm>
            <a:effectLst/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BEC8F11B-938A-4EDA-9AED-E129A1D1735E}"/>
                  </a:ext>
                </a:extLst>
              </p:cNvPr>
              <p:cNvGrpSpPr/>
              <p:nvPr/>
            </p:nvGrpSpPr>
            <p:grpSpPr>
              <a:xfrm>
                <a:off x="3179886" y="2083564"/>
                <a:ext cx="5702858" cy="369350"/>
                <a:chOff x="3179886" y="2083564"/>
                <a:chExt cx="5702858" cy="369350"/>
              </a:xfrm>
            </p:grpSpPr>
            <p:sp>
              <p:nvSpPr>
                <p:cNvPr id="72" name="Round Same Side Corner Rectangle 1">
                  <a:extLst>
                    <a:ext uri="{FF2B5EF4-FFF2-40B4-BE49-F238E27FC236}">
                      <a16:creationId xmlns:a16="http://schemas.microsoft.com/office/drawing/2014/main" id="{96804EA8-1964-4E0D-B49E-FCA076CCD067}"/>
                    </a:ext>
                  </a:extLst>
                </p:cNvPr>
                <p:cNvSpPr/>
                <p:nvPr/>
              </p:nvSpPr>
              <p:spPr>
                <a:xfrm>
                  <a:off x="3179886" y="2083564"/>
                  <a:ext cx="5702858" cy="369350"/>
                </a:xfrm>
                <a:prstGeom prst="round2SameRect">
                  <a:avLst>
                    <a:gd name="adj1" fmla="val 14928"/>
                    <a:gd name="adj2" fmla="val 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5875">
                  <a:solidFill>
                    <a:srgbClr val="4040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BB24E73D-DEED-49A1-A366-8E3875512805}"/>
                    </a:ext>
                  </a:extLst>
                </p:cNvPr>
                <p:cNvGrpSpPr/>
                <p:nvPr/>
              </p:nvGrpSpPr>
              <p:grpSpPr>
                <a:xfrm>
                  <a:off x="3382010" y="2233949"/>
                  <a:ext cx="341854" cy="82531"/>
                  <a:chOff x="3382010" y="2233949"/>
                  <a:chExt cx="341854" cy="82531"/>
                </a:xfrm>
              </p:grpSpPr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5AE89811-0784-4A9B-BAE7-E3475FA7231F}"/>
                      </a:ext>
                    </a:extLst>
                  </p:cNvPr>
                  <p:cNvSpPr/>
                  <p:nvPr/>
                </p:nvSpPr>
                <p:spPr>
                  <a:xfrm>
                    <a:off x="3382010" y="2233949"/>
                    <a:ext cx="82531" cy="82531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FD9451EE-3DCB-441D-949C-AD43866C130C}"/>
                      </a:ext>
                    </a:extLst>
                  </p:cNvPr>
                  <p:cNvSpPr/>
                  <p:nvPr/>
                </p:nvSpPr>
                <p:spPr>
                  <a:xfrm>
                    <a:off x="3511671" y="2233949"/>
                    <a:ext cx="82531" cy="82531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79" name="Oval 78">
                    <a:extLst>
                      <a:ext uri="{FF2B5EF4-FFF2-40B4-BE49-F238E27FC236}">
                        <a16:creationId xmlns:a16="http://schemas.microsoft.com/office/drawing/2014/main" id="{794F5D51-5193-4B93-9DD3-032CC9FDFCD8}"/>
                      </a:ext>
                    </a:extLst>
                  </p:cNvPr>
                  <p:cNvSpPr/>
                  <p:nvPr/>
                </p:nvSpPr>
                <p:spPr>
                  <a:xfrm>
                    <a:off x="3641333" y="2233949"/>
                    <a:ext cx="82531" cy="82531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</p:grpSp>
          <p:sp>
            <p:nvSpPr>
              <p:cNvPr id="71" name="Rounded Rectangle 23">
                <a:extLst>
                  <a:ext uri="{FF2B5EF4-FFF2-40B4-BE49-F238E27FC236}">
                    <a16:creationId xmlns:a16="http://schemas.microsoft.com/office/drawing/2014/main" id="{017216B2-897B-4CEC-911C-2CA565EAB48A}"/>
                  </a:ext>
                </a:extLst>
              </p:cNvPr>
              <p:cNvSpPr/>
              <p:nvPr/>
            </p:nvSpPr>
            <p:spPr>
              <a:xfrm>
                <a:off x="3965020" y="2182834"/>
                <a:ext cx="2674620" cy="18475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600">
                    <a:solidFill>
                      <a:srgbClr val="070708"/>
                    </a:solidFill>
                    <a:latin typeface="Montserrat Hairline" panose="00000300000000000000" pitchFamily="50" charset="0"/>
                  </a:rPr>
                  <a:t>https://www.cipp.org.uk</a:t>
                </a:r>
              </a:p>
            </p:txBody>
          </p:sp>
        </p:grp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8E93F14-A20E-4D15-8CE6-55001484D3E7}"/>
                </a:ext>
              </a:extLst>
            </p:cNvPr>
            <p:cNvSpPr/>
            <p:nvPr userDrawn="1"/>
          </p:nvSpPr>
          <p:spPr>
            <a:xfrm>
              <a:off x="4550833" y="1603148"/>
              <a:ext cx="3661833" cy="2071152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5875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729C690-8A74-425B-AA0B-D0F302F22AF7}"/>
              </a:ext>
            </a:extLst>
          </p:cNvPr>
          <p:cNvGrpSpPr/>
          <p:nvPr userDrawn="1"/>
        </p:nvGrpSpPr>
        <p:grpSpPr>
          <a:xfrm>
            <a:off x="7265667" y="1958493"/>
            <a:ext cx="3567641" cy="2237314"/>
            <a:chOff x="5881161" y="2548998"/>
            <a:chExt cx="3567641" cy="2237314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38CC4282-10E0-4CFF-8FAC-C8B4CE8B7E92}"/>
                </a:ext>
              </a:extLst>
            </p:cNvPr>
            <p:cNvGrpSpPr/>
            <p:nvPr userDrawn="1"/>
          </p:nvGrpSpPr>
          <p:grpSpPr>
            <a:xfrm>
              <a:off x="5881161" y="2548998"/>
              <a:ext cx="3567641" cy="231062"/>
              <a:chOff x="5881161" y="2548998"/>
              <a:chExt cx="3567641" cy="231062"/>
            </a:xfrm>
          </p:grpSpPr>
          <p:sp>
            <p:nvSpPr>
              <p:cNvPr id="97" name="Round Same Side Corner Rectangle 1">
                <a:extLst>
                  <a:ext uri="{FF2B5EF4-FFF2-40B4-BE49-F238E27FC236}">
                    <a16:creationId xmlns:a16="http://schemas.microsoft.com/office/drawing/2014/main" id="{DD5D5476-3E22-4FC0-8E9B-A27B134EEE27}"/>
                  </a:ext>
                </a:extLst>
              </p:cNvPr>
              <p:cNvSpPr/>
              <p:nvPr/>
            </p:nvSpPr>
            <p:spPr>
              <a:xfrm>
                <a:off x="5881161" y="2548998"/>
                <a:ext cx="3567641" cy="231062"/>
              </a:xfrm>
              <a:prstGeom prst="round2SameRect">
                <a:avLst>
                  <a:gd name="adj1" fmla="val 14928"/>
                  <a:gd name="adj2" fmla="val 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 w="15875">
                <a:solidFill>
                  <a:srgbClr val="4040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C3FD0602-18BD-46A9-BBAC-2C48C122272E}"/>
                  </a:ext>
                </a:extLst>
              </p:cNvPr>
              <p:cNvGrpSpPr/>
              <p:nvPr/>
            </p:nvGrpSpPr>
            <p:grpSpPr>
              <a:xfrm>
                <a:off x="6007607" y="2643077"/>
                <a:ext cx="213860" cy="51631"/>
                <a:chOff x="3382010" y="2233949"/>
                <a:chExt cx="341854" cy="82531"/>
              </a:xfrm>
            </p:grpSpPr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C4ACE3E2-D016-469E-B7B0-F8302BAB66F8}"/>
                    </a:ext>
                  </a:extLst>
                </p:cNvPr>
                <p:cNvSpPr/>
                <p:nvPr/>
              </p:nvSpPr>
              <p:spPr>
                <a:xfrm>
                  <a:off x="3382010" y="2233949"/>
                  <a:ext cx="82531" cy="82531"/>
                </a:xfrm>
                <a:prstGeom prst="ellipse">
                  <a:avLst/>
                </a:prstGeom>
                <a:solidFill>
                  <a:srgbClr val="FF0000"/>
                </a:solidFill>
                <a:ln w="15875">
                  <a:solidFill>
                    <a:srgbClr val="4040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E308FDAF-9D1D-4215-BD8F-47626E32648B}"/>
                    </a:ext>
                  </a:extLst>
                </p:cNvPr>
                <p:cNvSpPr/>
                <p:nvPr/>
              </p:nvSpPr>
              <p:spPr>
                <a:xfrm>
                  <a:off x="3511671" y="2233949"/>
                  <a:ext cx="82531" cy="82531"/>
                </a:xfrm>
                <a:prstGeom prst="ellipse">
                  <a:avLst/>
                </a:prstGeom>
                <a:solidFill>
                  <a:srgbClr val="FFC000"/>
                </a:solidFill>
                <a:ln w="15875">
                  <a:solidFill>
                    <a:srgbClr val="4040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5B44F981-4370-44F5-B3D4-F85524E22DE0}"/>
                    </a:ext>
                  </a:extLst>
                </p:cNvPr>
                <p:cNvSpPr/>
                <p:nvPr/>
              </p:nvSpPr>
              <p:spPr>
                <a:xfrm>
                  <a:off x="3641333" y="2233949"/>
                  <a:ext cx="82531" cy="82531"/>
                </a:xfrm>
                <a:prstGeom prst="ellipse">
                  <a:avLst/>
                </a:prstGeom>
                <a:solidFill>
                  <a:srgbClr val="92D050"/>
                </a:solidFill>
                <a:ln w="15875">
                  <a:solidFill>
                    <a:srgbClr val="4040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sp>
            <p:nvSpPr>
              <p:cNvPr id="99" name="Rounded Rectangle 23">
                <a:extLst>
                  <a:ext uri="{FF2B5EF4-FFF2-40B4-BE49-F238E27FC236}">
                    <a16:creationId xmlns:a16="http://schemas.microsoft.com/office/drawing/2014/main" id="{C667F43F-58E2-47C2-ABA5-2E4377A73E74}"/>
                  </a:ext>
                </a:extLst>
              </p:cNvPr>
              <p:cNvSpPr/>
              <p:nvPr/>
            </p:nvSpPr>
            <p:spPr>
              <a:xfrm>
                <a:off x="6372332" y="2611100"/>
                <a:ext cx="1673211" cy="115584"/>
              </a:xfrm>
              <a:prstGeom prst="roundRect">
                <a:avLst/>
              </a:prstGeom>
              <a:solidFill>
                <a:schemeClr val="bg1"/>
              </a:solidFill>
              <a:ln w="15875">
                <a:solidFill>
                  <a:srgbClr val="4040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600">
                    <a:solidFill>
                      <a:srgbClr val="070708"/>
                    </a:solidFill>
                    <a:latin typeface="Montserrat Hairline" panose="00000300000000000000" pitchFamily="50" charset="0"/>
                  </a:rPr>
                  <a:t>https://www.cipp.org.uk</a:t>
                </a:r>
              </a:p>
            </p:txBody>
          </p:sp>
        </p:grp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233C626B-574C-48E4-A0EC-98E658B3C1D7}"/>
                </a:ext>
              </a:extLst>
            </p:cNvPr>
            <p:cNvSpPr/>
            <p:nvPr/>
          </p:nvSpPr>
          <p:spPr>
            <a:xfrm>
              <a:off x="5881161" y="2780060"/>
              <a:ext cx="3567641" cy="2006252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5875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EE665A3-0807-4349-A122-8BF8A6C8CBD1}"/>
              </a:ext>
            </a:extLst>
          </p:cNvPr>
          <p:cNvGrpSpPr/>
          <p:nvPr userDrawn="1"/>
        </p:nvGrpSpPr>
        <p:grpSpPr>
          <a:xfrm>
            <a:off x="9700123" y="187579"/>
            <a:ext cx="2266370" cy="1984824"/>
            <a:chOff x="9700123" y="187579"/>
            <a:chExt cx="2266370" cy="1984824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B242774B-3602-444C-B58B-27FF99A54849}"/>
                </a:ext>
              </a:extLst>
            </p:cNvPr>
            <p:cNvGrpSpPr/>
            <p:nvPr userDrawn="1"/>
          </p:nvGrpSpPr>
          <p:grpSpPr>
            <a:xfrm rot="6424869">
              <a:off x="9840896" y="46806"/>
              <a:ext cx="1984824" cy="2266370"/>
              <a:chOff x="4781414" y="981471"/>
              <a:chExt cx="2382175" cy="2287883"/>
            </a:xfrm>
            <a:solidFill>
              <a:srgbClr val="FFC000"/>
            </a:solidFill>
          </p:grpSpPr>
          <p:sp>
            <p:nvSpPr>
              <p:cNvPr id="123" name="Speech Bubble: Oval 122">
                <a:extLst>
                  <a:ext uri="{FF2B5EF4-FFF2-40B4-BE49-F238E27FC236}">
                    <a16:creationId xmlns:a16="http://schemas.microsoft.com/office/drawing/2014/main" id="{E3457AD3-5066-4ADF-9B18-694E9674840F}"/>
                  </a:ext>
                </a:extLst>
              </p:cNvPr>
              <p:cNvSpPr/>
              <p:nvPr/>
            </p:nvSpPr>
            <p:spPr>
              <a:xfrm rot="19800000" flipH="1">
                <a:off x="4781414" y="981471"/>
                <a:ext cx="2382175" cy="2287883"/>
              </a:xfrm>
              <a:prstGeom prst="wedgeEllipseCallou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Speech Bubble: Oval 123">
                <a:extLst>
                  <a:ext uri="{FF2B5EF4-FFF2-40B4-BE49-F238E27FC236}">
                    <a16:creationId xmlns:a16="http://schemas.microsoft.com/office/drawing/2014/main" id="{A9ACB401-E48D-4088-9604-1737978D2EE4}"/>
                  </a:ext>
                </a:extLst>
              </p:cNvPr>
              <p:cNvSpPr/>
              <p:nvPr/>
            </p:nvSpPr>
            <p:spPr>
              <a:xfrm rot="19800000" flipH="1">
                <a:off x="4909146" y="1100256"/>
                <a:ext cx="2122151" cy="2038151"/>
              </a:xfrm>
              <a:prstGeom prst="wedgeEllipseCallout">
                <a:avLst/>
              </a:prstGeom>
              <a:grpFill/>
              <a:ln>
                <a:solidFill>
                  <a:schemeClr val="bg1">
                    <a:alpha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BFF18C73-51E6-4691-AD2A-053A3CCB5BCA}"/>
                </a:ext>
              </a:extLst>
            </p:cNvPr>
            <p:cNvSpPr/>
            <p:nvPr userDrawn="1"/>
          </p:nvSpPr>
          <p:spPr>
            <a:xfrm rot="19595062">
              <a:off x="9760254" y="611706"/>
              <a:ext cx="194177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800" b="1">
                  <a:solidFill>
                    <a:schemeClr val="bg1"/>
                  </a:solidFill>
                  <a:latin typeface="+mn-lt"/>
                </a:rPr>
                <a:t>Follow us </a:t>
              </a:r>
            </a:p>
            <a:p>
              <a:pPr algn="ctr"/>
              <a:r>
                <a:rPr lang="en-GB" sz="2800" b="1">
                  <a:solidFill>
                    <a:schemeClr val="bg1"/>
                  </a:solidFill>
                  <a:latin typeface="+mn-lt"/>
                </a:rPr>
                <a:t>on</a:t>
              </a:r>
              <a:endParaRPr lang="id-ID" sz="2800" b="1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CDCDAFA2-8E33-4C55-BE21-E4DD1BD24A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656656">
              <a:off x="10542373" y="1688953"/>
              <a:ext cx="309164" cy="307956"/>
            </a:xfrm>
            <a:prstGeom prst="rect">
              <a:avLst/>
            </a:prstGeom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5005C7B7-A659-4CAF-B8E0-3E453A9CD6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796668">
              <a:off x="10798905" y="1480322"/>
              <a:ext cx="360590" cy="360590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FA1A037F-584F-4F67-B49A-B462071A83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844857">
              <a:off x="11084329" y="1287615"/>
              <a:ext cx="368591" cy="368591"/>
            </a:xfrm>
            <a:prstGeom prst="rect">
              <a:avLst/>
            </a:prstGeom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C1BBF8B4-18EB-4846-A746-426380F9B8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842062">
              <a:off x="11376724" y="1092433"/>
              <a:ext cx="362098" cy="362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9429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752725" y="0"/>
            <a:ext cx="9439277" cy="6787245"/>
          </a:xfrm>
          <a:custGeom>
            <a:avLst/>
            <a:gdLst>
              <a:gd name="connsiteX0" fmla="*/ 0 w 9282655"/>
              <a:gd name="connsiteY0" fmla="*/ 0 h 6787244"/>
              <a:gd name="connsiteX1" fmla="*/ 9282655 w 9282655"/>
              <a:gd name="connsiteY1" fmla="*/ 0 h 6787244"/>
              <a:gd name="connsiteX2" fmla="*/ 9282655 w 9282655"/>
              <a:gd name="connsiteY2" fmla="*/ 4291831 h 6787244"/>
              <a:gd name="connsiteX3" fmla="*/ 6787243 w 9282655"/>
              <a:gd name="connsiteY3" fmla="*/ 6787244 h 678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2655" h="6787244">
                <a:moveTo>
                  <a:pt x="0" y="0"/>
                </a:moveTo>
                <a:lnTo>
                  <a:pt x="9282655" y="0"/>
                </a:lnTo>
                <a:lnTo>
                  <a:pt x="9282655" y="4291831"/>
                </a:lnTo>
                <a:lnTo>
                  <a:pt x="6787243" y="6787244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1" name="Freeform: Shape 10"/>
          <p:cNvSpPr/>
          <p:nvPr userDrawn="1"/>
        </p:nvSpPr>
        <p:spPr>
          <a:xfrm>
            <a:off x="0" y="2774354"/>
            <a:ext cx="9535885" cy="4102100"/>
          </a:xfrm>
          <a:custGeom>
            <a:avLst/>
            <a:gdLst>
              <a:gd name="connsiteX0" fmla="*/ 0 w 9535885"/>
              <a:gd name="connsiteY0" fmla="*/ 0 h 4172857"/>
              <a:gd name="connsiteX1" fmla="*/ 5355770 w 9535885"/>
              <a:gd name="connsiteY1" fmla="*/ 0 h 4172857"/>
              <a:gd name="connsiteX2" fmla="*/ 5355771 w 9535885"/>
              <a:gd name="connsiteY2" fmla="*/ 0 h 4172857"/>
              <a:gd name="connsiteX3" fmla="*/ 5355771 w 9535885"/>
              <a:gd name="connsiteY3" fmla="*/ 1 h 4172857"/>
              <a:gd name="connsiteX4" fmla="*/ 9535885 w 9535885"/>
              <a:gd name="connsiteY4" fmla="*/ 4172857 h 4172857"/>
              <a:gd name="connsiteX5" fmla="*/ 5355771 w 9535885"/>
              <a:gd name="connsiteY5" fmla="*/ 4172857 h 4172857"/>
              <a:gd name="connsiteX6" fmla="*/ 5355770 w 9535885"/>
              <a:gd name="connsiteY6" fmla="*/ 4172857 h 4172857"/>
              <a:gd name="connsiteX7" fmla="*/ 0 w 9535885"/>
              <a:gd name="connsiteY7" fmla="*/ 4172857 h 417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35885" h="4172857">
                <a:moveTo>
                  <a:pt x="0" y="0"/>
                </a:moveTo>
                <a:lnTo>
                  <a:pt x="5355770" y="0"/>
                </a:lnTo>
                <a:lnTo>
                  <a:pt x="5355771" y="0"/>
                </a:lnTo>
                <a:lnTo>
                  <a:pt x="5355771" y="1"/>
                </a:lnTo>
                <a:lnTo>
                  <a:pt x="9535885" y="4172857"/>
                </a:lnTo>
                <a:lnTo>
                  <a:pt x="5355771" y="4172857"/>
                </a:lnTo>
                <a:lnTo>
                  <a:pt x="5355770" y="4172857"/>
                </a:lnTo>
                <a:lnTo>
                  <a:pt x="0" y="417285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8A9361-D071-4EFC-B2A1-3A3E13A29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2" y="2730841"/>
            <a:ext cx="5372100" cy="1325563"/>
          </a:xfrm>
        </p:spPr>
        <p:txBody>
          <a:bodyPr/>
          <a:lstStyle>
            <a:lvl1pPr>
              <a:defRPr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D02BC8-0248-4066-816D-21F86D7689E0}"/>
              </a:ext>
            </a:extLst>
          </p:cNvPr>
          <p:cNvSpPr/>
          <p:nvPr userDrawn="1"/>
        </p:nvSpPr>
        <p:spPr>
          <a:xfrm>
            <a:off x="606467" y="4439377"/>
            <a:ext cx="6449171" cy="1660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400" dirty="0"/>
              <a:t>Text</a:t>
            </a:r>
            <a:r>
              <a:rPr lang="en-GB" sz="1400" baseline="0" dirty="0"/>
              <a:t> </a:t>
            </a:r>
            <a:r>
              <a:rPr lang="en-GB" sz="1400" dirty="0"/>
              <a:t>and design </a:t>
            </a:r>
          </a:p>
          <a:p>
            <a:pPr algn="ctr">
              <a:lnSpc>
                <a:spcPct val="120000"/>
              </a:lnSpc>
            </a:pPr>
            <a:r>
              <a:rPr lang="en-GB" sz="1400" dirty="0"/>
              <a:t>Copyright © 2022 Chartered Institute of Payroll Professionals (CIPP)</a:t>
            </a:r>
            <a:br>
              <a:rPr lang="en-GB" sz="1400" dirty="0"/>
            </a:br>
            <a:r>
              <a:rPr lang="en-GB" sz="1400" dirty="0"/>
              <a:t>Contains public sector information licensed under the</a:t>
            </a:r>
            <a:br>
              <a:rPr lang="en-GB" sz="1400" dirty="0"/>
            </a:br>
            <a:r>
              <a:rPr lang="en-GB" sz="1400" dirty="0"/>
              <a:t>Open Government Licence v3.0</a:t>
            </a:r>
            <a:br>
              <a:rPr lang="en-GB" sz="1400" dirty="0"/>
            </a:br>
            <a:r>
              <a:rPr lang="en-GB" sz="1400" dirty="0"/>
              <a:t>The CIPP accepts no liability for errors or omissions</a:t>
            </a:r>
          </a:p>
          <a:p>
            <a:pPr>
              <a:lnSpc>
                <a:spcPct val="120000"/>
              </a:lnSpc>
            </a:pPr>
            <a:endParaRPr lang="en-US" sz="1600" dirty="0">
              <a:solidFill>
                <a:schemeClr val="bg1">
                  <a:alpha val="71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2A100DA-C992-5044-9F46-1CF6898571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0360" y="5553308"/>
            <a:ext cx="1179228" cy="112573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9C8C23E-891B-F64A-8806-C17F4FD8E1AD}"/>
              </a:ext>
            </a:extLst>
          </p:cNvPr>
          <p:cNvGrpSpPr/>
          <p:nvPr userDrawn="1"/>
        </p:nvGrpSpPr>
        <p:grpSpPr>
          <a:xfrm>
            <a:off x="85982" y="6347016"/>
            <a:ext cx="1047231" cy="461523"/>
            <a:chOff x="743531" y="6426042"/>
            <a:chExt cx="1047231" cy="46152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9283A8F-0F0D-EF43-BA4E-079E04B4B8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319" y="6429992"/>
              <a:ext cx="207860" cy="20704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C9A7E09-5887-7549-B890-A252A822CE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1894" y="6430289"/>
              <a:ext cx="214300" cy="2143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42F873E-110B-9F4F-98BA-EA134D462E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1909" y="6430289"/>
              <a:ext cx="214300" cy="2143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A942653-0B22-B342-B53A-A33A109FA9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1924" y="6426042"/>
              <a:ext cx="223946" cy="223946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20AC124-76D4-A043-BEDF-DFB55A0D7D2D}"/>
                </a:ext>
              </a:extLst>
            </p:cNvPr>
            <p:cNvSpPr txBox="1"/>
            <p:nvPr userDrawn="1"/>
          </p:nvSpPr>
          <p:spPr>
            <a:xfrm>
              <a:off x="743531" y="6610566"/>
              <a:ext cx="10472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>
                  <a:solidFill>
                    <a:srgbClr val="FFC000"/>
                  </a:solidFill>
                </a:rPr>
                <a:t>cipp.org.uk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0649463-064D-5043-8196-E4B62E736C5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28759" y="6668401"/>
              <a:ext cx="85486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58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C6CEB3D-CBA7-4D30-B380-5B3A29743852}"/>
              </a:ext>
            </a:extLst>
          </p:cNvPr>
          <p:cNvSpPr/>
          <p:nvPr userDrawn="1"/>
        </p:nvSpPr>
        <p:spPr>
          <a:xfrm>
            <a:off x="68634" y="0"/>
            <a:ext cx="6915150" cy="6858000"/>
          </a:xfrm>
          <a:custGeom>
            <a:avLst/>
            <a:gdLst>
              <a:gd name="connsiteX0" fmla="*/ 0 w 6915150"/>
              <a:gd name="connsiteY0" fmla="*/ 0 h 6858000"/>
              <a:gd name="connsiteX1" fmla="*/ 161470 w 6915150"/>
              <a:gd name="connsiteY1" fmla="*/ 0 h 6858000"/>
              <a:gd name="connsiteX2" fmla="*/ 2247900 w 6915150"/>
              <a:gd name="connsiteY2" fmla="*/ 0 h 6858000"/>
              <a:gd name="connsiteX3" fmla="*/ 4486730 w 6915150"/>
              <a:gd name="connsiteY3" fmla="*/ 0 h 6858000"/>
              <a:gd name="connsiteX4" fmla="*/ 6915150 w 6915150"/>
              <a:gd name="connsiteY4" fmla="*/ 2428420 h 6858000"/>
              <a:gd name="connsiteX5" fmla="*/ 2485570 w 6915150"/>
              <a:gd name="connsiteY5" fmla="*/ 6858000 h 6858000"/>
              <a:gd name="connsiteX6" fmla="*/ 2162630 w 6915150"/>
              <a:gd name="connsiteY6" fmla="*/ 6858000 h 6858000"/>
              <a:gd name="connsiteX7" fmla="*/ 0 w 6915150"/>
              <a:gd name="connsiteY7" fmla="*/ 4695370 h 6858000"/>
              <a:gd name="connsiteX8" fmla="*/ 0 w 6915150"/>
              <a:gd name="connsiteY8" fmla="*/ 2038350 h 6858000"/>
              <a:gd name="connsiteX9" fmla="*/ 0 w 6915150"/>
              <a:gd name="connsiteY9" fmla="*/ 1614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15150" h="6858000">
                <a:moveTo>
                  <a:pt x="0" y="0"/>
                </a:moveTo>
                <a:lnTo>
                  <a:pt x="161470" y="0"/>
                </a:lnTo>
                <a:lnTo>
                  <a:pt x="2247900" y="0"/>
                </a:lnTo>
                <a:lnTo>
                  <a:pt x="4486730" y="0"/>
                </a:lnTo>
                <a:lnTo>
                  <a:pt x="6915150" y="2428420"/>
                </a:lnTo>
                <a:lnTo>
                  <a:pt x="2485570" y="6858000"/>
                </a:lnTo>
                <a:lnTo>
                  <a:pt x="2162630" y="6858000"/>
                </a:lnTo>
                <a:lnTo>
                  <a:pt x="0" y="4695370"/>
                </a:lnTo>
                <a:lnTo>
                  <a:pt x="0" y="2038350"/>
                </a:lnTo>
                <a:lnTo>
                  <a:pt x="0" y="161470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A722ACF2-AE12-4797-B405-63D5BD2459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97291" y="-655090"/>
            <a:ext cx="6319156" cy="6508750"/>
          </a:xfrm>
          <a:custGeom>
            <a:avLst/>
            <a:gdLst>
              <a:gd name="connsiteX0" fmla="*/ 0 w 6400799"/>
              <a:gd name="connsiteY0" fmla="*/ 0 h 6400799"/>
              <a:gd name="connsiteX1" fmla="*/ 3200400 w 6400799"/>
              <a:gd name="connsiteY1" fmla="*/ 0 h 6400799"/>
              <a:gd name="connsiteX2" fmla="*/ 6400799 w 6400799"/>
              <a:gd name="connsiteY2" fmla="*/ 3200400 h 6400799"/>
              <a:gd name="connsiteX3" fmla="*/ 3200400 w 6400799"/>
              <a:gd name="connsiteY3" fmla="*/ 6400799 h 6400799"/>
              <a:gd name="connsiteX4" fmla="*/ 0 w 6400799"/>
              <a:gd name="connsiteY4" fmla="*/ 6400799 h 6400799"/>
              <a:gd name="connsiteX5" fmla="*/ 3200400 w 6400799"/>
              <a:gd name="connsiteY5" fmla="*/ 3200400 h 640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0799" h="6400799">
                <a:moveTo>
                  <a:pt x="0" y="0"/>
                </a:moveTo>
                <a:lnTo>
                  <a:pt x="3200400" y="0"/>
                </a:lnTo>
                <a:lnTo>
                  <a:pt x="6400799" y="3200400"/>
                </a:lnTo>
                <a:lnTo>
                  <a:pt x="3200400" y="6400799"/>
                </a:lnTo>
                <a:lnTo>
                  <a:pt x="0" y="6400799"/>
                </a:lnTo>
                <a:lnTo>
                  <a:pt x="3200400" y="32004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000502" y="-771979"/>
            <a:ext cx="6319156" cy="6508750"/>
          </a:xfrm>
          <a:custGeom>
            <a:avLst/>
            <a:gdLst>
              <a:gd name="connsiteX0" fmla="*/ 0 w 6400799"/>
              <a:gd name="connsiteY0" fmla="*/ 0 h 6400799"/>
              <a:gd name="connsiteX1" fmla="*/ 3200400 w 6400799"/>
              <a:gd name="connsiteY1" fmla="*/ 0 h 6400799"/>
              <a:gd name="connsiteX2" fmla="*/ 6400799 w 6400799"/>
              <a:gd name="connsiteY2" fmla="*/ 3200400 h 6400799"/>
              <a:gd name="connsiteX3" fmla="*/ 3200400 w 6400799"/>
              <a:gd name="connsiteY3" fmla="*/ 6400799 h 6400799"/>
              <a:gd name="connsiteX4" fmla="*/ 0 w 6400799"/>
              <a:gd name="connsiteY4" fmla="*/ 6400799 h 6400799"/>
              <a:gd name="connsiteX5" fmla="*/ 3200400 w 6400799"/>
              <a:gd name="connsiteY5" fmla="*/ 3200400 h 640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0799" h="6400799">
                <a:moveTo>
                  <a:pt x="0" y="0"/>
                </a:moveTo>
                <a:lnTo>
                  <a:pt x="3200400" y="0"/>
                </a:lnTo>
                <a:lnTo>
                  <a:pt x="6400799" y="3200400"/>
                </a:lnTo>
                <a:lnTo>
                  <a:pt x="3200400" y="6400799"/>
                </a:lnTo>
                <a:lnTo>
                  <a:pt x="0" y="6400799"/>
                </a:lnTo>
                <a:lnTo>
                  <a:pt x="3200400" y="320040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Freeform: Shape 20"/>
          <p:cNvSpPr/>
          <p:nvPr userDrawn="1"/>
        </p:nvSpPr>
        <p:spPr>
          <a:xfrm>
            <a:off x="0" y="0"/>
            <a:ext cx="6915150" cy="6858000"/>
          </a:xfrm>
          <a:custGeom>
            <a:avLst/>
            <a:gdLst>
              <a:gd name="connsiteX0" fmla="*/ 0 w 6915150"/>
              <a:gd name="connsiteY0" fmla="*/ 0 h 6858000"/>
              <a:gd name="connsiteX1" fmla="*/ 161470 w 6915150"/>
              <a:gd name="connsiteY1" fmla="*/ 0 h 6858000"/>
              <a:gd name="connsiteX2" fmla="*/ 2247900 w 6915150"/>
              <a:gd name="connsiteY2" fmla="*/ 0 h 6858000"/>
              <a:gd name="connsiteX3" fmla="*/ 4486730 w 6915150"/>
              <a:gd name="connsiteY3" fmla="*/ 0 h 6858000"/>
              <a:gd name="connsiteX4" fmla="*/ 6915150 w 6915150"/>
              <a:gd name="connsiteY4" fmla="*/ 2428420 h 6858000"/>
              <a:gd name="connsiteX5" fmla="*/ 2485570 w 6915150"/>
              <a:gd name="connsiteY5" fmla="*/ 6858000 h 6858000"/>
              <a:gd name="connsiteX6" fmla="*/ 2162630 w 6915150"/>
              <a:gd name="connsiteY6" fmla="*/ 6858000 h 6858000"/>
              <a:gd name="connsiteX7" fmla="*/ 0 w 6915150"/>
              <a:gd name="connsiteY7" fmla="*/ 4695370 h 6858000"/>
              <a:gd name="connsiteX8" fmla="*/ 0 w 6915150"/>
              <a:gd name="connsiteY8" fmla="*/ 2038350 h 6858000"/>
              <a:gd name="connsiteX9" fmla="*/ 0 w 6915150"/>
              <a:gd name="connsiteY9" fmla="*/ 1614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15150" h="6858000">
                <a:moveTo>
                  <a:pt x="0" y="0"/>
                </a:moveTo>
                <a:lnTo>
                  <a:pt x="161470" y="0"/>
                </a:lnTo>
                <a:lnTo>
                  <a:pt x="2247900" y="0"/>
                </a:lnTo>
                <a:lnTo>
                  <a:pt x="4486730" y="0"/>
                </a:lnTo>
                <a:lnTo>
                  <a:pt x="6915150" y="2428420"/>
                </a:lnTo>
                <a:lnTo>
                  <a:pt x="2485570" y="6858000"/>
                </a:lnTo>
                <a:lnTo>
                  <a:pt x="2162630" y="6858000"/>
                </a:lnTo>
                <a:lnTo>
                  <a:pt x="0" y="4695370"/>
                </a:lnTo>
                <a:lnTo>
                  <a:pt x="0" y="2038350"/>
                </a:lnTo>
                <a:lnTo>
                  <a:pt x="0" y="16147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26A23F-0F2D-4352-8AD4-38ED2246A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531" y="1716921"/>
            <a:ext cx="4865915" cy="2073275"/>
          </a:xfrm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9798A25-BC81-5B40-8A67-2E5BDB74C1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9658" y="5189034"/>
            <a:ext cx="1708441" cy="143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1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C6CEB3D-CBA7-4D30-B380-5B3A29743852}"/>
              </a:ext>
            </a:extLst>
          </p:cNvPr>
          <p:cNvSpPr/>
          <p:nvPr userDrawn="1"/>
        </p:nvSpPr>
        <p:spPr>
          <a:xfrm>
            <a:off x="68634" y="0"/>
            <a:ext cx="6915150" cy="6858000"/>
          </a:xfrm>
          <a:custGeom>
            <a:avLst/>
            <a:gdLst>
              <a:gd name="connsiteX0" fmla="*/ 0 w 6915150"/>
              <a:gd name="connsiteY0" fmla="*/ 0 h 6858000"/>
              <a:gd name="connsiteX1" fmla="*/ 161470 w 6915150"/>
              <a:gd name="connsiteY1" fmla="*/ 0 h 6858000"/>
              <a:gd name="connsiteX2" fmla="*/ 2247900 w 6915150"/>
              <a:gd name="connsiteY2" fmla="*/ 0 h 6858000"/>
              <a:gd name="connsiteX3" fmla="*/ 4486730 w 6915150"/>
              <a:gd name="connsiteY3" fmla="*/ 0 h 6858000"/>
              <a:gd name="connsiteX4" fmla="*/ 6915150 w 6915150"/>
              <a:gd name="connsiteY4" fmla="*/ 2428420 h 6858000"/>
              <a:gd name="connsiteX5" fmla="*/ 2485570 w 6915150"/>
              <a:gd name="connsiteY5" fmla="*/ 6858000 h 6858000"/>
              <a:gd name="connsiteX6" fmla="*/ 2162630 w 6915150"/>
              <a:gd name="connsiteY6" fmla="*/ 6858000 h 6858000"/>
              <a:gd name="connsiteX7" fmla="*/ 0 w 6915150"/>
              <a:gd name="connsiteY7" fmla="*/ 4695370 h 6858000"/>
              <a:gd name="connsiteX8" fmla="*/ 0 w 6915150"/>
              <a:gd name="connsiteY8" fmla="*/ 2038350 h 6858000"/>
              <a:gd name="connsiteX9" fmla="*/ 0 w 6915150"/>
              <a:gd name="connsiteY9" fmla="*/ 1614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15150" h="6858000">
                <a:moveTo>
                  <a:pt x="0" y="0"/>
                </a:moveTo>
                <a:lnTo>
                  <a:pt x="161470" y="0"/>
                </a:lnTo>
                <a:lnTo>
                  <a:pt x="2247900" y="0"/>
                </a:lnTo>
                <a:lnTo>
                  <a:pt x="4486730" y="0"/>
                </a:lnTo>
                <a:lnTo>
                  <a:pt x="6915150" y="2428420"/>
                </a:lnTo>
                <a:lnTo>
                  <a:pt x="2485570" y="6858000"/>
                </a:lnTo>
                <a:lnTo>
                  <a:pt x="2162630" y="6858000"/>
                </a:lnTo>
                <a:lnTo>
                  <a:pt x="0" y="4695370"/>
                </a:lnTo>
                <a:lnTo>
                  <a:pt x="0" y="2038350"/>
                </a:lnTo>
                <a:lnTo>
                  <a:pt x="0" y="161470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A722ACF2-AE12-4797-B405-63D5BD2459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97291" y="-655090"/>
            <a:ext cx="6319156" cy="6508750"/>
          </a:xfrm>
          <a:custGeom>
            <a:avLst/>
            <a:gdLst>
              <a:gd name="connsiteX0" fmla="*/ 0 w 6400799"/>
              <a:gd name="connsiteY0" fmla="*/ 0 h 6400799"/>
              <a:gd name="connsiteX1" fmla="*/ 3200400 w 6400799"/>
              <a:gd name="connsiteY1" fmla="*/ 0 h 6400799"/>
              <a:gd name="connsiteX2" fmla="*/ 6400799 w 6400799"/>
              <a:gd name="connsiteY2" fmla="*/ 3200400 h 6400799"/>
              <a:gd name="connsiteX3" fmla="*/ 3200400 w 6400799"/>
              <a:gd name="connsiteY3" fmla="*/ 6400799 h 6400799"/>
              <a:gd name="connsiteX4" fmla="*/ 0 w 6400799"/>
              <a:gd name="connsiteY4" fmla="*/ 6400799 h 6400799"/>
              <a:gd name="connsiteX5" fmla="*/ 3200400 w 6400799"/>
              <a:gd name="connsiteY5" fmla="*/ 3200400 h 640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0799" h="6400799">
                <a:moveTo>
                  <a:pt x="0" y="0"/>
                </a:moveTo>
                <a:lnTo>
                  <a:pt x="3200400" y="0"/>
                </a:lnTo>
                <a:lnTo>
                  <a:pt x="6400799" y="3200400"/>
                </a:lnTo>
                <a:lnTo>
                  <a:pt x="3200400" y="6400799"/>
                </a:lnTo>
                <a:lnTo>
                  <a:pt x="0" y="6400799"/>
                </a:lnTo>
                <a:lnTo>
                  <a:pt x="3200400" y="32004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000502" y="-771979"/>
            <a:ext cx="6319156" cy="6508750"/>
          </a:xfrm>
          <a:custGeom>
            <a:avLst/>
            <a:gdLst>
              <a:gd name="connsiteX0" fmla="*/ 0 w 6400799"/>
              <a:gd name="connsiteY0" fmla="*/ 0 h 6400799"/>
              <a:gd name="connsiteX1" fmla="*/ 3200400 w 6400799"/>
              <a:gd name="connsiteY1" fmla="*/ 0 h 6400799"/>
              <a:gd name="connsiteX2" fmla="*/ 6400799 w 6400799"/>
              <a:gd name="connsiteY2" fmla="*/ 3200400 h 6400799"/>
              <a:gd name="connsiteX3" fmla="*/ 3200400 w 6400799"/>
              <a:gd name="connsiteY3" fmla="*/ 6400799 h 6400799"/>
              <a:gd name="connsiteX4" fmla="*/ 0 w 6400799"/>
              <a:gd name="connsiteY4" fmla="*/ 6400799 h 6400799"/>
              <a:gd name="connsiteX5" fmla="*/ 3200400 w 6400799"/>
              <a:gd name="connsiteY5" fmla="*/ 3200400 h 640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0799" h="6400799">
                <a:moveTo>
                  <a:pt x="0" y="0"/>
                </a:moveTo>
                <a:lnTo>
                  <a:pt x="3200400" y="0"/>
                </a:lnTo>
                <a:lnTo>
                  <a:pt x="6400799" y="3200400"/>
                </a:lnTo>
                <a:lnTo>
                  <a:pt x="3200400" y="6400799"/>
                </a:lnTo>
                <a:lnTo>
                  <a:pt x="0" y="6400799"/>
                </a:lnTo>
                <a:lnTo>
                  <a:pt x="3200400" y="320040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Freeform: Shape 20"/>
          <p:cNvSpPr/>
          <p:nvPr userDrawn="1"/>
        </p:nvSpPr>
        <p:spPr>
          <a:xfrm>
            <a:off x="0" y="0"/>
            <a:ext cx="6915150" cy="6858000"/>
          </a:xfrm>
          <a:custGeom>
            <a:avLst/>
            <a:gdLst>
              <a:gd name="connsiteX0" fmla="*/ 0 w 6915150"/>
              <a:gd name="connsiteY0" fmla="*/ 0 h 6858000"/>
              <a:gd name="connsiteX1" fmla="*/ 161470 w 6915150"/>
              <a:gd name="connsiteY1" fmla="*/ 0 h 6858000"/>
              <a:gd name="connsiteX2" fmla="*/ 2247900 w 6915150"/>
              <a:gd name="connsiteY2" fmla="*/ 0 h 6858000"/>
              <a:gd name="connsiteX3" fmla="*/ 4486730 w 6915150"/>
              <a:gd name="connsiteY3" fmla="*/ 0 h 6858000"/>
              <a:gd name="connsiteX4" fmla="*/ 6915150 w 6915150"/>
              <a:gd name="connsiteY4" fmla="*/ 2428420 h 6858000"/>
              <a:gd name="connsiteX5" fmla="*/ 2485570 w 6915150"/>
              <a:gd name="connsiteY5" fmla="*/ 6858000 h 6858000"/>
              <a:gd name="connsiteX6" fmla="*/ 2162630 w 6915150"/>
              <a:gd name="connsiteY6" fmla="*/ 6858000 h 6858000"/>
              <a:gd name="connsiteX7" fmla="*/ 0 w 6915150"/>
              <a:gd name="connsiteY7" fmla="*/ 4695370 h 6858000"/>
              <a:gd name="connsiteX8" fmla="*/ 0 w 6915150"/>
              <a:gd name="connsiteY8" fmla="*/ 2038350 h 6858000"/>
              <a:gd name="connsiteX9" fmla="*/ 0 w 6915150"/>
              <a:gd name="connsiteY9" fmla="*/ 1614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15150" h="6858000">
                <a:moveTo>
                  <a:pt x="0" y="0"/>
                </a:moveTo>
                <a:lnTo>
                  <a:pt x="161470" y="0"/>
                </a:lnTo>
                <a:lnTo>
                  <a:pt x="2247900" y="0"/>
                </a:lnTo>
                <a:lnTo>
                  <a:pt x="4486730" y="0"/>
                </a:lnTo>
                <a:lnTo>
                  <a:pt x="6915150" y="2428420"/>
                </a:lnTo>
                <a:lnTo>
                  <a:pt x="2485570" y="6858000"/>
                </a:lnTo>
                <a:lnTo>
                  <a:pt x="2162630" y="6858000"/>
                </a:lnTo>
                <a:lnTo>
                  <a:pt x="0" y="4695370"/>
                </a:lnTo>
                <a:lnTo>
                  <a:pt x="0" y="2038350"/>
                </a:lnTo>
                <a:lnTo>
                  <a:pt x="0" y="16147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26A23F-0F2D-4352-8AD4-38ED2246A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84" y="1766329"/>
            <a:ext cx="4954729" cy="1077795"/>
          </a:xfrm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E25B77-86EB-44F4-A3BA-514BC949273A}"/>
              </a:ext>
            </a:extLst>
          </p:cNvPr>
          <p:cNvCxnSpPr/>
          <p:nvPr userDrawn="1"/>
        </p:nvCxnSpPr>
        <p:spPr>
          <a:xfrm>
            <a:off x="404185" y="2941522"/>
            <a:ext cx="49599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97A6F-7C69-422B-A80A-DCABC33E2A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4185" y="3058412"/>
            <a:ext cx="4837112" cy="760413"/>
          </a:xfrm>
        </p:spPr>
        <p:txBody>
          <a:bodyPr>
            <a:normAutofit/>
          </a:bodyPr>
          <a:lstStyle>
            <a:lvl1pPr>
              <a:defRPr sz="4000" b="1" baseline="3000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 Click to add 2nd title 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31DE41B-F2C5-8647-B40B-01F481E879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9658" y="5189034"/>
            <a:ext cx="1708441" cy="143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5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Graphic no t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148114"/>
            <a:ext cx="711200" cy="2627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8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780071-7E8A-4F07-A74F-9698ED637A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9368" y="1645857"/>
            <a:ext cx="10201719" cy="4255071"/>
          </a:xfrm>
          <a:prstGeom prst="rect">
            <a:avLst/>
          </a:prstGeom>
        </p:spPr>
        <p:txBody>
          <a:bodyPr/>
          <a:lstStyle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990600" marR="0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lvl3pPr>
            <a:lvl4pPr marL="12573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lvl4pPr>
            <a:lvl5pPr marL="1524000" marR="0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90600" marR="0" lvl="2" indent="-276225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57300" marR="0" lvl="3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24000" marR="0" lvl="4" indent="-26670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0EC51D0-5BD3-4C93-B181-77B8E6BEF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367" y="538861"/>
            <a:ext cx="10201719" cy="719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290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68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3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66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65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cxnSpLocks/>
          </p:cNvCxnSpPr>
          <p:nvPr userDrawn="1"/>
        </p:nvCxnSpPr>
        <p:spPr>
          <a:xfrm>
            <a:off x="171210" y="6275482"/>
            <a:ext cx="1141119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2" name="Parallelogram 1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6" name="Freeform: Shape 15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rgbClr val="FFC000">
                <a:alpha val="7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5E1C58C-243A-4F63-A667-3618A1FB0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6918AA75-D611-4701-9098-C992DB212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66DCA">
                    <a:lumMod val="75000"/>
                  </a:srgb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0B7FDDE-DDC4-4756-A92E-88B961EDA6DA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9183" y="6339583"/>
            <a:ext cx="1723219" cy="42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7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4003" r:id="rId3"/>
    <p:sldLayoutId id="2147484004" r:id="rId4"/>
    <p:sldLayoutId id="2147483685" r:id="rId5"/>
    <p:sldLayoutId id="2147484007" r:id="rId6"/>
    <p:sldLayoutId id="2147483969" r:id="rId7"/>
    <p:sldLayoutId id="2147484002" r:id="rId8"/>
    <p:sldLayoutId id="2147483681" r:id="rId9"/>
    <p:sldLayoutId id="2147483978" r:id="rId10"/>
    <p:sldLayoutId id="2147483682" r:id="rId11"/>
    <p:sldLayoutId id="2147483688" r:id="rId12"/>
    <p:sldLayoutId id="2147483979" r:id="rId13"/>
    <p:sldLayoutId id="2147483687" r:id="rId14"/>
    <p:sldLayoutId id="2147483998" r:id="rId15"/>
    <p:sldLayoutId id="2147484006" r:id="rId16"/>
    <p:sldLayoutId id="2147484011" r:id="rId17"/>
    <p:sldLayoutId id="2147484012" r:id="rId18"/>
    <p:sldLayoutId id="2147484001" r:id="rId19"/>
    <p:sldLayoutId id="2147484000" r:id="rId20"/>
    <p:sldLayoutId id="2147483980" r:id="rId21"/>
    <p:sldLayoutId id="2147483990" r:id="rId22"/>
    <p:sldLayoutId id="2147483993" r:id="rId23"/>
    <p:sldLayoutId id="2147484010" r:id="rId24"/>
    <p:sldLayoutId id="2147483991" r:id="rId25"/>
    <p:sldLayoutId id="2147483994" r:id="rId26"/>
    <p:sldLayoutId id="2147484013" r:id="rId27"/>
    <p:sldLayoutId id="2147483974" r:id="rId28"/>
    <p:sldLayoutId id="2147484009" r:id="rId29"/>
    <p:sldLayoutId id="2147483972" r:id="rId30"/>
    <p:sldLayoutId id="2147483997" r:id="rId31"/>
    <p:sldLayoutId id="2147483695" r:id="rId32"/>
    <p:sldLayoutId id="2147484014" r:id="rId33"/>
    <p:sldLayoutId id="2147484015" r:id="rId3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−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266700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>
          <a:tab pos="1162050" algn="l"/>
        </a:tabLst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66700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en-GB" sz="2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cxnSpLocks/>
          </p:cNvCxnSpPr>
          <p:nvPr userDrawn="1"/>
        </p:nvCxnSpPr>
        <p:spPr>
          <a:xfrm>
            <a:off x="171210" y="6275482"/>
            <a:ext cx="1141119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2" name="Parallelogram 1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6" name="Freeform: Shape 15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rgbClr val="FFC000">
                <a:alpha val="7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5E1C58C-243A-4F63-A667-3618A1FB0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6918AA75-D611-4701-9098-C992DB212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66DCA">
                    <a:lumMod val="75000"/>
                  </a:srgb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0B7FDDE-DDC4-4756-A92E-88B961EDA6DA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9183" y="6339583"/>
            <a:ext cx="1723219" cy="42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7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  <p:sldLayoutId id="2147484053" r:id="rId12"/>
    <p:sldLayoutId id="2147484054" r:id="rId13"/>
    <p:sldLayoutId id="2147484055" r:id="rId14"/>
    <p:sldLayoutId id="2147484056" r:id="rId15"/>
    <p:sldLayoutId id="2147484057" r:id="rId16"/>
    <p:sldLayoutId id="2147484058" r:id="rId17"/>
    <p:sldLayoutId id="2147484059" r:id="rId18"/>
    <p:sldLayoutId id="2147484060" r:id="rId19"/>
    <p:sldLayoutId id="2147484061" r:id="rId20"/>
    <p:sldLayoutId id="2147484062" r:id="rId21"/>
    <p:sldLayoutId id="2147484063" r:id="rId22"/>
    <p:sldLayoutId id="2147484064" r:id="rId23"/>
    <p:sldLayoutId id="2147484065" r:id="rId24"/>
    <p:sldLayoutId id="2147484066" r:id="rId25"/>
    <p:sldLayoutId id="2147484067" r:id="rId26"/>
    <p:sldLayoutId id="2147484068" r:id="rId27"/>
    <p:sldLayoutId id="2147484069" r:id="rId28"/>
    <p:sldLayoutId id="2147484070" r:id="rId29"/>
    <p:sldLayoutId id="2147484071" r:id="rId30"/>
    <p:sldLayoutId id="2147484072" r:id="rId31"/>
    <p:sldLayoutId id="2147484073" r:id="rId32"/>
    <p:sldLayoutId id="2147484074" r:id="rId33"/>
    <p:sldLayoutId id="2147484075" r:id="rId3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−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266700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>
          <a:tab pos="1162050" algn="l"/>
        </a:tabLst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66700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en-GB" sz="2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Layout" Target="../slideLayouts/slideLayout33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45.xml"/><Relationship Id="rId5" Type="http://schemas.openxmlformats.org/officeDocument/2006/relationships/image" Target="../media/image57.png"/><Relationship Id="rId4" Type="http://schemas.openxmlformats.org/officeDocument/2006/relationships/image" Target="../media/image6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46.xml"/><Relationship Id="rId5" Type="http://schemas.openxmlformats.org/officeDocument/2006/relationships/image" Target="../media/image57.png"/><Relationship Id="rId4" Type="http://schemas.openxmlformats.org/officeDocument/2006/relationships/image" Target="../media/image6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47.xml"/><Relationship Id="rId5" Type="http://schemas.openxmlformats.org/officeDocument/2006/relationships/image" Target="../media/image57.png"/><Relationship Id="rId4" Type="http://schemas.openxmlformats.org/officeDocument/2006/relationships/image" Target="../media/image6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48.xml"/><Relationship Id="rId5" Type="http://schemas.openxmlformats.org/officeDocument/2006/relationships/image" Target="../media/image57.png"/><Relationship Id="rId4" Type="http://schemas.openxmlformats.org/officeDocument/2006/relationships/image" Target="../media/image6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7.xml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8.xm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39.xml"/><Relationship Id="rId5" Type="http://schemas.openxmlformats.org/officeDocument/2006/relationships/image" Target="../media/image57.png"/><Relationship Id="rId4" Type="http://schemas.openxmlformats.org/officeDocument/2006/relationships/image" Target="../media/image5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40.xml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41.xml"/><Relationship Id="rId5" Type="http://schemas.openxmlformats.org/officeDocument/2006/relationships/image" Target="../media/image57.png"/><Relationship Id="rId4" Type="http://schemas.openxmlformats.org/officeDocument/2006/relationships/image" Target="../media/image6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42.xml"/><Relationship Id="rId5" Type="http://schemas.openxmlformats.org/officeDocument/2006/relationships/image" Target="../media/image57.png"/><Relationship Id="rId4" Type="http://schemas.openxmlformats.org/officeDocument/2006/relationships/image" Target="../media/image6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43.xml"/><Relationship Id="rId5" Type="http://schemas.openxmlformats.org/officeDocument/2006/relationships/image" Target="../media/image57.png"/><Relationship Id="rId4" Type="http://schemas.openxmlformats.org/officeDocument/2006/relationships/image" Target="../media/image6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44.xml"/><Relationship Id="rId5" Type="http://schemas.openxmlformats.org/officeDocument/2006/relationships/image" Target="../media/image57.png"/><Relationship Id="rId4" Type="http://schemas.openxmlformats.org/officeDocument/2006/relationships/image" Target="../media/image6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A963563-7C95-49AF-9F6B-7C2955E1020B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8466358" y="4168135"/>
            <a:ext cx="3782259" cy="2689865"/>
            <a:chOff x="1" y="4168137"/>
            <a:chExt cx="3782259" cy="2689865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63CAC758-6987-493B-89CB-6D679C479CFB}"/>
                </a:ext>
              </a:extLst>
            </p:cNvPr>
            <p:cNvSpPr/>
            <p:nvPr userDrawn="1">
              <p:custDataLst>
                <p:tags r:id="rId4"/>
              </p:custDataLst>
            </p:nvPr>
          </p:nvSpPr>
          <p:spPr>
            <a:xfrm flipV="1">
              <a:off x="1028470" y="5006862"/>
              <a:ext cx="2753790" cy="1851140"/>
            </a:xfrm>
            <a:prstGeom prst="parallelogram">
              <a:avLst>
                <a:gd name="adj" fmla="val 99112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37BD523-63BD-406E-A4C8-EBB5DA379996}"/>
                </a:ext>
              </a:extLst>
            </p:cNvPr>
            <p:cNvSpPr/>
            <p:nvPr userDrawn="1">
              <p:custDataLst>
                <p:tags r:id="rId5"/>
              </p:custDataLst>
            </p:nvPr>
          </p:nvSpPr>
          <p:spPr>
            <a:xfrm flipV="1">
              <a:off x="1" y="4168137"/>
              <a:ext cx="1748626" cy="1764294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rgbClr val="FFC000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86A7C6-25AE-4150-A57F-0060BBC10703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870200" y="5091737"/>
            <a:ext cx="5301343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/>
              <a:t>Legislative update</a:t>
            </a:r>
            <a:br>
              <a:rPr lang="en-GB" sz="4000" b="1" dirty="0"/>
            </a:br>
            <a:r>
              <a:rPr lang="en-GB" sz="4000" b="1" dirty="0">
                <a:solidFill>
                  <a:srgbClr val="FFC000"/>
                </a:solidFill>
              </a:rPr>
              <a:t>2023 / 24</a:t>
            </a:r>
            <a:endParaRPr lang="en-GB" sz="5400" b="1" dirty="0">
              <a:solidFill>
                <a:srgbClr val="FFC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9041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aby's foot with a pink band around it&#10;&#10;Description automatically generated with low confidence">
            <a:extLst>
              <a:ext uri="{FF2B5EF4-FFF2-40B4-BE49-F238E27FC236}">
                <a16:creationId xmlns:a16="http://schemas.microsoft.com/office/drawing/2014/main" id="{C8C99383-31A3-9F1B-6492-6AACC1478D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4618"/>
            <a:ext cx="6267250" cy="68826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E98887-CE28-4BDB-AFD8-56DD7685FD3B}"/>
              </a:ext>
            </a:extLst>
          </p:cNvPr>
          <p:cNvSpPr/>
          <p:nvPr/>
        </p:nvSpPr>
        <p:spPr>
          <a:xfrm>
            <a:off x="6267251" y="-24618"/>
            <a:ext cx="5924749" cy="6882618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68E345-5512-42B0-855F-28C2DAFC320D}"/>
              </a:ext>
            </a:extLst>
          </p:cNvPr>
          <p:cNvSpPr/>
          <p:nvPr/>
        </p:nvSpPr>
        <p:spPr>
          <a:xfrm>
            <a:off x="0" y="5543550"/>
            <a:ext cx="6272213" cy="1314447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 descr="Text&#10;&#10;Description automatically generated">
            <a:extLst>
              <a:ext uri="{FF2B5EF4-FFF2-40B4-BE49-F238E27FC236}">
                <a16:creationId xmlns:a16="http://schemas.microsoft.com/office/drawing/2014/main" id="{A974BD04-F008-408F-B396-2B42966113F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5584" y="6063913"/>
            <a:ext cx="2667803" cy="5855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D5F623-673D-0FD9-796B-102837B4A9D2}"/>
              </a:ext>
            </a:extLst>
          </p:cNvPr>
          <p:cNvSpPr/>
          <p:nvPr/>
        </p:nvSpPr>
        <p:spPr>
          <a:xfrm>
            <a:off x="6267251" y="144794"/>
            <a:ext cx="575372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Just announced on 29 June 2023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The changes are: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Allow the two weeks of leave to be taken if 2 separate blocks of a week if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Take the leave at any point in the year following the birth, rather than eight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Change the notice requirements to be more proportionate to the amount of time taken off.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This will require legislative changes and will happen when parliamentary time allows.</a:t>
            </a: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2153F792-0F4C-5801-F888-265519A93039}"/>
              </a:ext>
            </a:extLst>
          </p:cNvPr>
          <p:cNvSpPr txBox="1">
            <a:spLocks/>
          </p:cNvSpPr>
          <p:nvPr/>
        </p:nvSpPr>
        <p:spPr>
          <a:xfrm>
            <a:off x="171023" y="5929523"/>
            <a:ext cx="5924748" cy="719963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Paternity leave</a:t>
            </a:r>
            <a:endParaRPr lang="en-GB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28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Paper files on the table">
            <a:extLst>
              <a:ext uri="{FF2B5EF4-FFF2-40B4-BE49-F238E27FC236}">
                <a16:creationId xmlns:a16="http://schemas.microsoft.com/office/drawing/2014/main" id="{BB0F6218-9C9A-405A-8944-A3927FA407E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4616"/>
            <a:ext cx="12192000" cy="688261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E98887-CE28-4BDB-AFD8-56DD7685FD3B}"/>
              </a:ext>
            </a:extLst>
          </p:cNvPr>
          <p:cNvSpPr/>
          <p:nvPr/>
        </p:nvSpPr>
        <p:spPr>
          <a:xfrm>
            <a:off x="0" y="-24617"/>
            <a:ext cx="5293895" cy="6882614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79BE778-ADE8-4726-AAA1-6FAC6ED79F83}"/>
              </a:ext>
            </a:extLst>
          </p:cNvPr>
          <p:cNvSpPr txBox="1">
            <a:spLocks/>
          </p:cNvSpPr>
          <p:nvPr/>
        </p:nvSpPr>
        <p:spPr>
          <a:xfrm>
            <a:off x="473588" y="696053"/>
            <a:ext cx="4556926" cy="5660649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</a:rPr>
              <a:t>Automatic enrolment thresholds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FFC000"/>
                </a:solidFill>
              </a:rPr>
              <a:t>Current rates frozen 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FFC000"/>
                </a:solidFill>
              </a:rPr>
              <a:t>Remain same as 2022/23</a:t>
            </a:r>
            <a:endParaRPr lang="en-GB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Private members bill:</a:t>
            </a:r>
          </a:p>
          <a:p>
            <a:pPr marL="627063" indent="-266700">
              <a:buFont typeface="Arial" panose="020B0604020202020204" pitchFamily="34" charset="0"/>
              <a:buChar char="–"/>
            </a:pPr>
            <a:r>
              <a:rPr lang="en-GB" sz="2000" dirty="0">
                <a:solidFill>
                  <a:schemeClr val="bg1"/>
                </a:solidFill>
              </a:rPr>
              <a:t>Extend AE to 18 years +</a:t>
            </a:r>
          </a:p>
          <a:p>
            <a:pPr marL="627063" indent="-266700">
              <a:buFont typeface="Arial" panose="020B0604020202020204" pitchFamily="34" charset="0"/>
              <a:buChar char="–"/>
            </a:pPr>
            <a:r>
              <a:rPr lang="en-GB" sz="2000" dirty="0">
                <a:solidFill>
                  <a:schemeClr val="bg1"/>
                </a:solidFill>
              </a:rPr>
              <a:t>Remove the lower qualifying earnings threshold 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through parliamentary process yet, implementation timeline is unclear.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Potential consultation required.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FFC000"/>
                </a:solidFill>
              </a:rPr>
              <a:t>Private pensions are devolved in Northern Ireland; however, they usually follow UK with changes.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68E345-5512-42B0-855F-28C2DAFC320D}"/>
              </a:ext>
            </a:extLst>
          </p:cNvPr>
          <p:cNvSpPr/>
          <p:nvPr/>
        </p:nvSpPr>
        <p:spPr>
          <a:xfrm>
            <a:off x="5293895" y="5269832"/>
            <a:ext cx="6898105" cy="1588168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5D413788-854C-456F-A44F-AF2FD3A529A6}"/>
              </a:ext>
            </a:extLst>
          </p:cNvPr>
          <p:cNvSpPr txBox="1">
            <a:spLocks/>
          </p:cNvSpPr>
          <p:nvPr/>
        </p:nvSpPr>
        <p:spPr>
          <a:xfrm>
            <a:off x="5210071" y="5703934"/>
            <a:ext cx="7065751" cy="719963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</a:rPr>
              <a:t>Pension update</a:t>
            </a:r>
            <a:endParaRPr lang="en-GB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 descr="Text&#10;&#10;Description automatically generated">
            <a:extLst>
              <a:ext uri="{FF2B5EF4-FFF2-40B4-BE49-F238E27FC236}">
                <a16:creationId xmlns:a16="http://schemas.microsoft.com/office/drawing/2014/main" id="{A974BD04-F008-408F-B396-2B42966113F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578" y="6063916"/>
            <a:ext cx="2667803" cy="5855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485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Yellow car with a sky in the background">
            <a:extLst>
              <a:ext uri="{FF2B5EF4-FFF2-40B4-BE49-F238E27FC236}">
                <a16:creationId xmlns:a16="http://schemas.microsoft.com/office/drawing/2014/main" id="{BB0F6218-9C9A-405A-8944-A3927FA407E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79034"/>
            <a:ext cx="12192000" cy="688261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E98887-CE28-4BDB-AFD8-56DD7685FD3B}"/>
              </a:ext>
            </a:extLst>
          </p:cNvPr>
          <p:cNvSpPr/>
          <p:nvPr/>
        </p:nvSpPr>
        <p:spPr>
          <a:xfrm>
            <a:off x="0" y="-24617"/>
            <a:ext cx="6758149" cy="6882614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79BE778-ADE8-4726-AAA1-6FAC6ED79F83}"/>
              </a:ext>
            </a:extLst>
          </p:cNvPr>
          <p:cNvSpPr txBox="1">
            <a:spLocks/>
          </p:cNvSpPr>
          <p:nvPr/>
        </p:nvSpPr>
        <p:spPr>
          <a:xfrm>
            <a:off x="473588" y="1346653"/>
            <a:ext cx="5622412" cy="360472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Electric company car tax rates limited to 1 percentage point increase per year, for three years from 2025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Set maximum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5% for electric cars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21% for ultra-low emission vehicles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All other vehicle bands increase by 1 percentage point for 2025/26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to a maximum of 37%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then be fixed in 2026/27 and 2027/28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68E345-5512-42B0-855F-28C2DAFC320D}"/>
              </a:ext>
            </a:extLst>
          </p:cNvPr>
          <p:cNvSpPr/>
          <p:nvPr/>
        </p:nvSpPr>
        <p:spPr>
          <a:xfrm>
            <a:off x="6758154" y="5777346"/>
            <a:ext cx="5433846" cy="1080651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5D413788-854C-456F-A44F-AF2FD3A529A6}"/>
              </a:ext>
            </a:extLst>
          </p:cNvPr>
          <p:cNvSpPr txBox="1">
            <a:spLocks/>
          </p:cNvSpPr>
          <p:nvPr/>
        </p:nvSpPr>
        <p:spPr>
          <a:xfrm>
            <a:off x="5942201" y="5957689"/>
            <a:ext cx="7065751" cy="719963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</a:rPr>
              <a:t>Company cars</a:t>
            </a:r>
            <a:endParaRPr lang="en-GB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 descr="Text&#10;&#10;Description automatically generated">
            <a:extLst>
              <a:ext uri="{FF2B5EF4-FFF2-40B4-BE49-F238E27FC236}">
                <a16:creationId xmlns:a16="http://schemas.microsoft.com/office/drawing/2014/main" id="{A974BD04-F008-408F-B396-2B42966113F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578" y="6063916"/>
            <a:ext cx="2667803" cy="5855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569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Yellow pool float on water">
            <a:extLst>
              <a:ext uri="{FF2B5EF4-FFF2-40B4-BE49-F238E27FC236}">
                <a16:creationId xmlns:a16="http://schemas.microsoft.com/office/drawing/2014/main" id="{BB0F6218-9C9A-405A-8944-A3927FA407E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4618"/>
            <a:ext cx="12192000" cy="688261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E98887-CE28-4BDB-AFD8-56DD7685FD3B}"/>
              </a:ext>
            </a:extLst>
          </p:cNvPr>
          <p:cNvSpPr/>
          <p:nvPr/>
        </p:nvSpPr>
        <p:spPr>
          <a:xfrm>
            <a:off x="6267251" y="-24618"/>
            <a:ext cx="5924749" cy="6882618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68E345-5512-42B0-855F-28C2DAFC320D}"/>
              </a:ext>
            </a:extLst>
          </p:cNvPr>
          <p:cNvSpPr/>
          <p:nvPr/>
        </p:nvSpPr>
        <p:spPr>
          <a:xfrm>
            <a:off x="0" y="5543550"/>
            <a:ext cx="6272213" cy="1314447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 descr="Text&#10;&#10;Description automatically generated">
            <a:extLst>
              <a:ext uri="{FF2B5EF4-FFF2-40B4-BE49-F238E27FC236}">
                <a16:creationId xmlns:a16="http://schemas.microsoft.com/office/drawing/2014/main" id="{A974BD04-F008-408F-B396-2B42966113F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5584" y="6063913"/>
            <a:ext cx="2667803" cy="5855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D5F623-673D-0FD9-796B-102837B4A9D2}"/>
              </a:ext>
            </a:extLst>
          </p:cNvPr>
          <p:cNvSpPr/>
          <p:nvPr/>
        </p:nvSpPr>
        <p:spPr>
          <a:xfrm>
            <a:off x="6443239" y="434630"/>
            <a:ext cx="55777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Potential for a different process for part-year and irregular hours workers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Potentially allowing rolled-up holiday pay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What are the additional data requirements?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Hours worked per week?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Days worked?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Hours worked on particular days?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Do you need to improve your data collection streams?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2153F792-0F4C-5801-F888-265519A93039}"/>
              </a:ext>
            </a:extLst>
          </p:cNvPr>
          <p:cNvSpPr txBox="1">
            <a:spLocks/>
          </p:cNvSpPr>
          <p:nvPr/>
        </p:nvSpPr>
        <p:spPr>
          <a:xfrm>
            <a:off x="171022" y="5929523"/>
            <a:ext cx="9094561" cy="719963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Holiday pay and entitlement (the future)</a:t>
            </a:r>
            <a:endParaRPr lang="en-GB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349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F17A52-05EA-133E-8BB4-B73F24C6C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112" y="243630"/>
            <a:ext cx="4704888" cy="1686201"/>
          </a:xfrm>
        </p:spPr>
        <p:txBody>
          <a:bodyPr>
            <a:normAutofit fontScale="90000"/>
          </a:bodyPr>
          <a:lstStyle/>
          <a:p>
            <a:r>
              <a:rPr lang="en-GB" sz="7200" dirty="0"/>
              <a:t>Questions?</a:t>
            </a:r>
          </a:p>
        </p:txBody>
      </p:sp>
      <p:pic>
        <p:nvPicPr>
          <p:cNvPr id="8" name="Picture Placeholder 7" descr="Magnifying glass and question mark">
            <a:extLst>
              <a:ext uri="{FF2B5EF4-FFF2-40B4-BE49-F238E27FC236}">
                <a16:creationId xmlns:a16="http://schemas.microsoft.com/office/drawing/2014/main" id="{0B7D1105-3361-F1BE-BBC8-3EE6F517E78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2260B1-E764-DACA-A559-3AD5651A7E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2852" y="2153552"/>
            <a:ext cx="5343148" cy="2339123"/>
          </a:xfrm>
        </p:spPr>
        <p:txBody>
          <a:bodyPr/>
          <a:lstStyle/>
          <a:p>
            <a:r>
              <a:rPr lang="en-GB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Mathew Akrigg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Policy </a:t>
            </a:r>
            <a:r>
              <a:rPr lang="en-GB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research officer</a:t>
            </a:r>
          </a:p>
          <a:p>
            <a:endParaRPr lang="en-GB" sz="2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me on LinkedIn</a:t>
            </a:r>
          </a:p>
          <a:p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Subscribe to The Payroll Pages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2" name="Picture 1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16B2E70A-5AF9-D01E-0DDE-00D1FC5A89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11" y="4287195"/>
            <a:ext cx="3299127" cy="185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41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14730" y="365018"/>
            <a:ext cx="4876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-1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id-ID" sz="5400" spc="-15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97647" y="1288350"/>
            <a:ext cx="7564776" cy="4478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Year end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Consultations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state of holiday pay and entitlement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Flexible working requests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Carer’s leave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Neonatal leave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Pensions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Company cars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Holiday pay and entitlement.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3CD208-5F42-2AB6-B1E5-B0366402A90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4" name="Picture Placeholder 3" descr="A picture containing outdoor, sky, city, light&#10;&#10;Description automatically generated">
            <a:extLst>
              <a:ext uri="{FF2B5EF4-FFF2-40B4-BE49-F238E27FC236}">
                <a16:creationId xmlns:a16="http://schemas.microsoft.com/office/drawing/2014/main" id="{16017243-84F9-43E4-A476-2FCE750C297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177638-47BD-4B8E-9E9A-9E5AAC3F9CE5}"/>
              </a:ext>
            </a:extLst>
          </p:cNvPr>
          <p:cNvCxnSpPr>
            <a:cxnSpLocks/>
          </p:cNvCxnSpPr>
          <p:nvPr/>
        </p:nvCxnSpPr>
        <p:spPr>
          <a:xfrm>
            <a:off x="1232863" y="1741265"/>
            <a:ext cx="0" cy="38160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05621D8-6141-41F8-B2D0-93EA272BD97B}"/>
              </a:ext>
            </a:extLst>
          </p:cNvPr>
          <p:cNvCxnSpPr>
            <a:cxnSpLocks/>
          </p:cNvCxnSpPr>
          <p:nvPr/>
        </p:nvCxnSpPr>
        <p:spPr>
          <a:xfrm>
            <a:off x="1142666" y="2007205"/>
            <a:ext cx="0" cy="32040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0214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Blue glass building exterior">
            <a:extLst>
              <a:ext uri="{FF2B5EF4-FFF2-40B4-BE49-F238E27FC236}">
                <a16:creationId xmlns:a16="http://schemas.microsoft.com/office/drawing/2014/main" id="{30CF60DC-6ED4-4D68-924A-BB256C8BFC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203379" cy="6865618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86578373-F70B-41C2-972A-5815C661A83A}"/>
              </a:ext>
            </a:extLst>
          </p:cNvPr>
          <p:cNvSpPr/>
          <p:nvPr/>
        </p:nvSpPr>
        <p:spPr>
          <a:xfrm rot="10800000">
            <a:off x="-1" y="-109183"/>
            <a:ext cx="12203379" cy="69747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  <a:alpha val="78000"/>
                </a:schemeClr>
              </a:gs>
              <a:gs pos="55000">
                <a:srgbClr val="115BA0">
                  <a:alpha val="78000"/>
                </a:srgbClr>
              </a:gs>
              <a:gs pos="78000">
                <a:srgbClr val="382956">
                  <a:alpha val="78000"/>
                </a:srgbClr>
              </a:gs>
              <a:gs pos="31000">
                <a:srgbClr val="0070C0">
                  <a:alpha val="78000"/>
                </a:srgbClr>
              </a:gs>
              <a:gs pos="100000">
                <a:srgbClr val="421D43">
                  <a:alpha val="78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5" name="Picture 94" descr="Text&#10;&#10;Description automatically generated">
            <a:extLst>
              <a:ext uri="{FF2B5EF4-FFF2-40B4-BE49-F238E27FC236}">
                <a16:creationId xmlns:a16="http://schemas.microsoft.com/office/drawing/2014/main" id="{4609A582-9236-461A-A2FD-B29197A53FB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2588" y="6240238"/>
            <a:ext cx="2236197" cy="49083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CF22C99-14F4-694E-180B-0FDFC11E26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Tax and NI thresholds frozen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NI rates back down to pre-’health and social care levy’ amounts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NMW / NLW rates increased (NLW now at £10.42)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SSP weekly rate is £109.40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Parental statutory absence rates (SMP, SPP, etc.) are £172.48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P11D forms must now be submitted online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Student loan plans 1 and 4 threshold uplifted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All student loan rates remain the same.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318F54E-2746-361D-B295-6A7AA58E4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What do we know from last year end?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934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and putting a piece of paper into a ballot box&#10;&#10;Description automatically generated">
            <a:extLst>
              <a:ext uri="{FF2B5EF4-FFF2-40B4-BE49-F238E27FC236}">
                <a16:creationId xmlns:a16="http://schemas.microsoft.com/office/drawing/2014/main" id="{409E5ED0-E2BD-21DA-9BEC-0F5A95F08B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E98887-CE28-4BDB-AFD8-56DD7685FD3B}"/>
              </a:ext>
            </a:extLst>
          </p:cNvPr>
          <p:cNvSpPr/>
          <p:nvPr/>
        </p:nvSpPr>
        <p:spPr>
          <a:xfrm>
            <a:off x="0" y="-24614"/>
            <a:ext cx="12192000" cy="6882614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79BE778-ADE8-4726-AAA1-6FAC6ED79F83}"/>
              </a:ext>
            </a:extLst>
          </p:cNvPr>
          <p:cNvSpPr txBox="1">
            <a:spLocks/>
          </p:cNvSpPr>
          <p:nvPr/>
        </p:nvSpPr>
        <p:spPr>
          <a:xfrm>
            <a:off x="366880" y="208511"/>
            <a:ext cx="11533968" cy="2433089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FFC000"/>
                </a:solidFill>
              </a:rPr>
              <a:t>Closed</a:t>
            </a:r>
          </a:p>
          <a:p>
            <a:pPr marL="0">
              <a:lnSpc>
                <a:spcPct val="100000"/>
              </a:lnSpc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Simplifying and modernising HMRC’s income tax services (closed)</a:t>
            </a:r>
          </a:p>
          <a:p>
            <a:pPr marL="0">
              <a:lnSpc>
                <a:spcPct val="100000"/>
              </a:lnSpc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LPC 2024 NMW (closed)</a:t>
            </a:r>
          </a:p>
          <a:p>
            <a:pPr marL="0">
              <a:lnSpc>
                <a:spcPct val="100000"/>
              </a:lnSpc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Off-payroll working: calculation of PAYE liability in cases of non-compliance (closed)</a:t>
            </a:r>
          </a:p>
          <a:p>
            <a:pPr marL="0">
              <a:lnSpc>
                <a:spcPct val="100000"/>
              </a:lnSpc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Tougher consequences for promoters of tax avoidance (closed)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68E345-5512-42B0-855F-28C2DAFC320D}"/>
              </a:ext>
            </a:extLst>
          </p:cNvPr>
          <p:cNvSpPr/>
          <p:nvPr/>
        </p:nvSpPr>
        <p:spPr>
          <a:xfrm>
            <a:off x="0" y="5294446"/>
            <a:ext cx="12192000" cy="1588168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5D413788-854C-456F-A44F-AF2FD3A529A6}"/>
              </a:ext>
            </a:extLst>
          </p:cNvPr>
          <p:cNvSpPr txBox="1">
            <a:spLocks/>
          </p:cNvSpPr>
          <p:nvPr/>
        </p:nvSpPr>
        <p:spPr>
          <a:xfrm>
            <a:off x="4519673" y="5703934"/>
            <a:ext cx="7065751" cy="719963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</a:rPr>
              <a:t>Consultations</a:t>
            </a:r>
            <a:endParaRPr lang="en-GB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 descr="Text&#10;&#10;Description automatically generated">
            <a:extLst>
              <a:ext uri="{FF2B5EF4-FFF2-40B4-BE49-F238E27FC236}">
                <a16:creationId xmlns:a16="http://schemas.microsoft.com/office/drawing/2014/main" id="{A974BD04-F008-408F-B396-2B42966113F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578" y="6063916"/>
            <a:ext cx="2667803" cy="5855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194B22-7DBA-B05D-026C-EBC4E3FD480B}"/>
              </a:ext>
            </a:extLst>
          </p:cNvPr>
          <p:cNvSpPr txBox="1"/>
          <p:nvPr/>
        </p:nvSpPr>
        <p:spPr>
          <a:xfrm>
            <a:off x="293511" y="2968978"/>
            <a:ext cx="11424356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800" b="1" dirty="0">
                <a:solidFill>
                  <a:srgbClr val="FFC000"/>
                </a:solidFill>
              </a:rPr>
              <a:t>Open</a:t>
            </a:r>
          </a:p>
          <a:p>
            <a:pPr indent="-228594" defTabSz="914377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Retained EU employment law reforms (closes 7 July)</a:t>
            </a:r>
          </a:p>
          <a:p>
            <a:pPr marL="227013" indent="-227013" defTabSz="914377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Tax Administration Framework Review: Creating innovative change through new legislative pilots (closes 20 July)</a:t>
            </a:r>
          </a:p>
          <a:p>
            <a:pPr indent="-228594" defTabSz="914377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Tackling non-compliance in the umbrella company market (closes 29 August)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55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Group of standing people looking at whiteboard on classroom wall, man wearing glasses holding whiteboard marker and writing">
            <a:extLst>
              <a:ext uri="{FF2B5EF4-FFF2-40B4-BE49-F238E27FC236}">
                <a16:creationId xmlns:a16="http://schemas.microsoft.com/office/drawing/2014/main" id="{93E2495A-4DBF-447E-8BB6-64ECE9A7D7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BBF389F-1964-4931-9634-D80CF9D8FA08}"/>
              </a:ext>
            </a:extLst>
          </p:cNvPr>
          <p:cNvSpPr/>
          <p:nvPr/>
        </p:nvSpPr>
        <p:spPr>
          <a:xfrm>
            <a:off x="-29604" y="702527"/>
            <a:ext cx="12192000" cy="5832087"/>
          </a:xfrm>
          <a:prstGeom prst="rect">
            <a:avLst/>
          </a:prstGeom>
          <a:solidFill>
            <a:schemeClr val="tx2">
              <a:lumMod val="50000"/>
              <a:alpha val="82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620126" y="919489"/>
            <a:ext cx="10892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Harpur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Brazel</a:t>
            </a:r>
            <a:endParaRPr lang="id-ID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1058393" y="1828494"/>
            <a:ext cx="10016007" cy="2340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15854" y="2199017"/>
            <a:ext cx="107149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i="1" dirty="0">
                <a:solidFill>
                  <a:srgbClr val="FFC000"/>
                </a:solidFill>
              </a:rPr>
              <a:t>“We therefore conclude that the Court of Appeal was correct to hold that the </a:t>
            </a:r>
          </a:p>
          <a:p>
            <a:pPr algn="ctr"/>
            <a:r>
              <a:rPr lang="en-GB" sz="2000" b="1" i="1" dirty="0">
                <a:solidFill>
                  <a:srgbClr val="FFC000"/>
                </a:solidFill>
              </a:rPr>
              <a:t>Calendar Week Method represents the correct implementation of the WTR and that </a:t>
            </a:r>
          </a:p>
          <a:p>
            <a:pPr algn="ctr"/>
            <a:r>
              <a:rPr lang="en-GB" sz="2000" b="1" i="1" dirty="0">
                <a:solidFill>
                  <a:srgbClr val="FFC000"/>
                </a:solidFill>
              </a:rPr>
              <a:t>this is fully compliant with EU law.”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12.07% (or alternative) methods may not achieve a compliant result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i="1" dirty="0">
                <a:solidFill>
                  <a:srgbClr val="FFC000"/>
                </a:solidFill>
              </a:rPr>
              <a:t>“A slight favouring of workers with a highly atypical work pattern is not so absurd as to justify the wholesale revision of the statutory scheme which the </a:t>
            </a:r>
            <a:r>
              <a:rPr lang="en-GB" sz="2000" b="1" i="1" dirty="0" err="1">
                <a:solidFill>
                  <a:srgbClr val="FFC000"/>
                </a:solidFill>
              </a:rPr>
              <a:t>Harpur</a:t>
            </a:r>
            <a:r>
              <a:rPr lang="en-GB" sz="2000" b="1" i="1" dirty="0">
                <a:solidFill>
                  <a:srgbClr val="FFC000"/>
                </a:solidFill>
              </a:rPr>
              <a:t> Trust’s alternative methods require.”</a:t>
            </a:r>
          </a:p>
          <a:p>
            <a:pPr algn="ctr"/>
            <a:endParaRPr lang="en-GB" sz="2000" b="1" i="1" dirty="0">
              <a:solidFill>
                <a:srgbClr val="FFC000"/>
              </a:solidFill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Holiday entitlement is not pro-rated for part year workers on a permanent contract</a:t>
            </a:r>
          </a:p>
          <a:p>
            <a:pPr algn="ctr"/>
            <a:endParaRPr lang="en-GB" sz="2000" b="1" i="1" dirty="0">
              <a:solidFill>
                <a:srgbClr val="FFC000"/>
              </a:solidFill>
            </a:endParaRP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911FFB07-5787-41B2-813F-1F7634A0E04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4591" y="5924385"/>
            <a:ext cx="2059615" cy="4520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344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Yellow pool float on water">
            <a:extLst>
              <a:ext uri="{FF2B5EF4-FFF2-40B4-BE49-F238E27FC236}">
                <a16:creationId xmlns:a16="http://schemas.microsoft.com/office/drawing/2014/main" id="{BB0F6218-9C9A-405A-8944-A3927FA407E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4618"/>
            <a:ext cx="12192000" cy="688261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E98887-CE28-4BDB-AFD8-56DD7685FD3B}"/>
              </a:ext>
            </a:extLst>
          </p:cNvPr>
          <p:cNvSpPr/>
          <p:nvPr/>
        </p:nvSpPr>
        <p:spPr>
          <a:xfrm>
            <a:off x="6267251" y="-24618"/>
            <a:ext cx="5924749" cy="6882618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68E345-5512-42B0-855F-28C2DAFC320D}"/>
              </a:ext>
            </a:extLst>
          </p:cNvPr>
          <p:cNvSpPr/>
          <p:nvPr/>
        </p:nvSpPr>
        <p:spPr>
          <a:xfrm>
            <a:off x="0" y="5543550"/>
            <a:ext cx="6272213" cy="1314447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 descr="Text&#10;&#10;Description automatically generated">
            <a:extLst>
              <a:ext uri="{FF2B5EF4-FFF2-40B4-BE49-F238E27FC236}">
                <a16:creationId xmlns:a16="http://schemas.microsoft.com/office/drawing/2014/main" id="{A974BD04-F008-408F-B396-2B42966113F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5584" y="6063913"/>
            <a:ext cx="2667803" cy="5855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D5F623-673D-0FD9-796B-102837B4A9D2}"/>
              </a:ext>
            </a:extLst>
          </p:cNvPr>
          <p:cNvSpPr/>
          <p:nvPr/>
        </p:nvSpPr>
        <p:spPr>
          <a:xfrm>
            <a:off x="6443239" y="434630"/>
            <a:ext cx="557773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Statutory entitlement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All workers </a:t>
            </a:r>
            <a:r>
              <a:rPr lang="en-GB" sz="2000" b="1" u="sng" dirty="0">
                <a:solidFill>
                  <a:schemeClr val="bg1"/>
                </a:solidFill>
              </a:rPr>
              <a:t>must</a:t>
            </a:r>
            <a:r>
              <a:rPr lang="en-GB" sz="2000" b="1" dirty="0">
                <a:solidFill>
                  <a:schemeClr val="bg1"/>
                </a:solidFill>
              </a:rPr>
              <a:t> receive 5.6 weeks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The working time regulations 1998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Regulation 13 – 4 weeks entitlement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“Additional” (13a) – 1.6 weeks entitlement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Contractual entitlement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Given in weeks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If employers wish to give entitlement in days or hours, prorated calculation is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Example to days:	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5.6 weeks x days of the week EE works = days 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Full time employee, works 5 days/week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5.6 x 5 days = 28 days annual leave entitlement 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2153F792-0F4C-5801-F888-265519A93039}"/>
              </a:ext>
            </a:extLst>
          </p:cNvPr>
          <p:cNvSpPr txBox="1">
            <a:spLocks/>
          </p:cNvSpPr>
          <p:nvPr/>
        </p:nvSpPr>
        <p:spPr>
          <a:xfrm>
            <a:off x="171023" y="5929523"/>
            <a:ext cx="5924748" cy="719963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Holiday entitlement</a:t>
            </a:r>
            <a:endParaRPr lang="en-GB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231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Father combing daughter's hair">
            <a:extLst>
              <a:ext uri="{FF2B5EF4-FFF2-40B4-BE49-F238E27FC236}">
                <a16:creationId xmlns:a16="http://schemas.microsoft.com/office/drawing/2014/main" id="{DF7F6E07-34E2-4658-9297-E68EFD6314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12192000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E98887-CE28-4BDB-AFD8-56DD7685FD3B}"/>
              </a:ext>
            </a:extLst>
          </p:cNvPr>
          <p:cNvSpPr/>
          <p:nvPr/>
        </p:nvSpPr>
        <p:spPr>
          <a:xfrm>
            <a:off x="4981074" y="-1"/>
            <a:ext cx="7210927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79BE778-ADE8-4726-AAA1-6FAC6ED79F83}"/>
              </a:ext>
            </a:extLst>
          </p:cNvPr>
          <p:cNvSpPr txBox="1">
            <a:spLocks/>
          </p:cNvSpPr>
          <p:nvPr/>
        </p:nvSpPr>
        <p:spPr>
          <a:xfrm>
            <a:off x="5145684" y="260047"/>
            <a:ext cx="6704200" cy="5640405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2000" b="1" dirty="0">
                <a:solidFill>
                  <a:srgbClr val="FFC000"/>
                </a:solidFill>
              </a:rPr>
              <a:t>Flexible working rules – awaiting legislation</a:t>
            </a:r>
          </a:p>
          <a:p>
            <a:pPr marL="342900" indent="-342900"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</a:rPr>
              <a:t>Flexible working is now a day one right</a:t>
            </a:r>
          </a:p>
          <a:p>
            <a:pPr marL="342900" indent="-342900"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</a:rPr>
              <a:t>Two requests can be made in a 12 month period</a:t>
            </a:r>
          </a:p>
          <a:p>
            <a:pPr marL="342900" indent="-342900"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</a:rPr>
              <a:t>Employers have 2 months to respond</a:t>
            </a:r>
          </a:p>
          <a:p>
            <a:pPr marL="342900" indent="-342900"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</a:rPr>
              <a:t>Employees must be consulted before rejection</a:t>
            </a:r>
          </a:p>
          <a:p>
            <a:pPr marL="800089" lvl="1" indent="-342900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Rejection reasons have not changed</a:t>
            </a:r>
          </a:p>
          <a:p>
            <a:pPr marL="342900" indent="-342900"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</a:rPr>
              <a:t>Employees no longer need to provide the negative impacts of their request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2000" b="1" dirty="0">
                <a:solidFill>
                  <a:srgbClr val="FFC000"/>
                </a:solidFill>
              </a:rPr>
              <a:t>Applies to England, Scotland and Wales as Employment law devolved in Northern Ireland</a:t>
            </a:r>
            <a:endParaRPr lang="en-GB" sz="20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33" name="Picture 32" descr="Text&#10;&#10;Description automatically generated">
            <a:extLst>
              <a:ext uri="{FF2B5EF4-FFF2-40B4-BE49-F238E27FC236}">
                <a16:creationId xmlns:a16="http://schemas.microsoft.com/office/drawing/2014/main" id="{A974BD04-F008-408F-B396-2B42966113F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9344" y="6044833"/>
            <a:ext cx="2667803" cy="58557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668E345-5512-42B0-855F-28C2DAFC320D}"/>
              </a:ext>
            </a:extLst>
          </p:cNvPr>
          <p:cNvSpPr/>
          <p:nvPr/>
        </p:nvSpPr>
        <p:spPr>
          <a:xfrm>
            <a:off x="1" y="5087287"/>
            <a:ext cx="4981072" cy="1770712"/>
          </a:xfrm>
          <a:prstGeom prst="rect">
            <a:avLst/>
          </a:prstGeom>
          <a:solidFill>
            <a:schemeClr val="tx1">
              <a:lumMod val="95000"/>
              <a:lumOff val="5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5D413788-854C-456F-A44F-AF2FD3A529A6}"/>
              </a:ext>
            </a:extLst>
          </p:cNvPr>
          <p:cNvSpPr txBox="1">
            <a:spLocks/>
          </p:cNvSpPr>
          <p:nvPr/>
        </p:nvSpPr>
        <p:spPr>
          <a:xfrm>
            <a:off x="134853" y="5684852"/>
            <a:ext cx="8830727" cy="719963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 working request changes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732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person, finger, plant&#10;&#10;Description automatically generated">
            <a:extLst>
              <a:ext uri="{FF2B5EF4-FFF2-40B4-BE49-F238E27FC236}">
                <a16:creationId xmlns:a16="http://schemas.microsoft.com/office/drawing/2014/main" id="{C9F7ECCB-235E-B22C-4E24-B5929DAABD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4622"/>
            <a:ext cx="12192000" cy="69013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E98887-CE28-4BDB-AFD8-56DD7685FD3B}"/>
              </a:ext>
            </a:extLst>
          </p:cNvPr>
          <p:cNvSpPr/>
          <p:nvPr/>
        </p:nvSpPr>
        <p:spPr>
          <a:xfrm>
            <a:off x="6267251" y="-24618"/>
            <a:ext cx="5924749" cy="6882618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68E345-5512-42B0-855F-28C2DAFC320D}"/>
              </a:ext>
            </a:extLst>
          </p:cNvPr>
          <p:cNvSpPr/>
          <p:nvPr/>
        </p:nvSpPr>
        <p:spPr>
          <a:xfrm>
            <a:off x="0" y="5543550"/>
            <a:ext cx="6272213" cy="1314447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 descr="Text&#10;&#10;Description automatically generated">
            <a:extLst>
              <a:ext uri="{FF2B5EF4-FFF2-40B4-BE49-F238E27FC236}">
                <a16:creationId xmlns:a16="http://schemas.microsoft.com/office/drawing/2014/main" id="{A974BD04-F008-408F-B396-2B42966113F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5584" y="6063913"/>
            <a:ext cx="2667803" cy="5855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D5F623-673D-0FD9-796B-102837B4A9D2}"/>
              </a:ext>
            </a:extLst>
          </p:cNvPr>
          <p:cNvSpPr/>
          <p:nvPr/>
        </p:nvSpPr>
        <p:spPr>
          <a:xfrm>
            <a:off x="6335491" y="489222"/>
            <a:ext cx="575372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Allows a week of unpaid leave per year in order to provide or arrange care for a dependent with a long-term care need.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This can be taken in half or full day increments.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Is a day one right with no evidence requirements.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Regulations expected to be laid and to commence in 2024.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  <a:p>
            <a:pPr algn="ctr"/>
            <a:r>
              <a:rPr lang="en-GB" sz="2000" b="1" dirty="0">
                <a:solidFill>
                  <a:srgbClr val="FFC000"/>
                </a:solidFill>
              </a:rPr>
              <a:t>Applies to England, Scotland and Wales as employment law devolved in Northern Ireland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2153F792-0F4C-5801-F888-265519A93039}"/>
              </a:ext>
            </a:extLst>
          </p:cNvPr>
          <p:cNvSpPr txBox="1">
            <a:spLocks/>
          </p:cNvSpPr>
          <p:nvPr/>
        </p:nvSpPr>
        <p:spPr>
          <a:xfrm>
            <a:off x="171023" y="5929523"/>
            <a:ext cx="5924748" cy="719963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Carer’s leave</a:t>
            </a:r>
            <a:endParaRPr lang="en-GB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627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aby's foot with a pink band around it&#10;&#10;Description automatically generated with low confidence">
            <a:extLst>
              <a:ext uri="{FF2B5EF4-FFF2-40B4-BE49-F238E27FC236}">
                <a16:creationId xmlns:a16="http://schemas.microsoft.com/office/drawing/2014/main" id="{C8C99383-31A3-9F1B-6492-6AACC1478D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4618"/>
            <a:ext cx="6267250" cy="68826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E98887-CE28-4BDB-AFD8-56DD7685FD3B}"/>
              </a:ext>
            </a:extLst>
          </p:cNvPr>
          <p:cNvSpPr/>
          <p:nvPr/>
        </p:nvSpPr>
        <p:spPr>
          <a:xfrm>
            <a:off x="6267251" y="-24618"/>
            <a:ext cx="5924749" cy="6882618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68E345-5512-42B0-855F-28C2DAFC320D}"/>
              </a:ext>
            </a:extLst>
          </p:cNvPr>
          <p:cNvSpPr/>
          <p:nvPr/>
        </p:nvSpPr>
        <p:spPr>
          <a:xfrm>
            <a:off x="0" y="5543550"/>
            <a:ext cx="6272213" cy="1314447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 descr="Text&#10;&#10;Description automatically generated">
            <a:extLst>
              <a:ext uri="{FF2B5EF4-FFF2-40B4-BE49-F238E27FC236}">
                <a16:creationId xmlns:a16="http://schemas.microsoft.com/office/drawing/2014/main" id="{A974BD04-F008-408F-B396-2B42966113F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5584" y="6063913"/>
            <a:ext cx="2667803" cy="5855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D5F623-673D-0FD9-796B-102837B4A9D2}"/>
              </a:ext>
            </a:extLst>
          </p:cNvPr>
          <p:cNvSpPr/>
          <p:nvPr/>
        </p:nvSpPr>
        <p:spPr>
          <a:xfrm>
            <a:off x="6267251" y="144794"/>
            <a:ext cx="575372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Leave for employed parents where a child needs neonatal care, this is in addition to other parental leave entitlements.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Must be at least one </a:t>
            </a:r>
            <a:r>
              <a:rPr lang="en-GB" sz="2000">
                <a:solidFill>
                  <a:schemeClr val="bg1"/>
                </a:solidFill>
              </a:rPr>
              <a:t>week, where </a:t>
            </a:r>
            <a:r>
              <a:rPr lang="en-GB" sz="2000" dirty="0">
                <a:solidFill>
                  <a:schemeClr val="bg1"/>
                </a:solidFill>
              </a:rPr>
              <a:t>there is uninterrupted care, and taken within 68 weeks of the child’s birth.</a:t>
            </a:r>
          </a:p>
          <a:p>
            <a:r>
              <a:rPr lang="en-GB" sz="2000" dirty="0">
                <a:solidFill>
                  <a:schemeClr val="bg1"/>
                </a:solidFill>
              </a:rPr>
              <a:t> </a:t>
            </a:r>
          </a:p>
          <a:p>
            <a:r>
              <a:rPr lang="en-GB" sz="2000" dirty="0">
                <a:solidFill>
                  <a:schemeClr val="bg1"/>
                </a:solidFill>
              </a:rPr>
              <a:t>Entitlement to pay roughly aligned with the usual LEL triggers set out in SMP, SPP, SAP etc.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Another day one right, leave has limited evidence requirements, pay will require further information.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Implementation not expected until July 2024 – might be in time for new tax year.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pPr algn="ctr"/>
            <a:r>
              <a:rPr lang="en-GB" sz="2000" b="1" dirty="0">
                <a:solidFill>
                  <a:srgbClr val="FFC000"/>
                </a:solidFill>
              </a:rPr>
              <a:t>Applies to England, Scotland and Wales as employment law devolved in Northern Ireland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2153F792-0F4C-5801-F888-265519A93039}"/>
              </a:ext>
            </a:extLst>
          </p:cNvPr>
          <p:cNvSpPr txBox="1">
            <a:spLocks/>
          </p:cNvSpPr>
          <p:nvPr/>
        </p:nvSpPr>
        <p:spPr>
          <a:xfrm>
            <a:off x="171023" y="5929523"/>
            <a:ext cx="5924748" cy="719963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Neonatal leave and pay</a:t>
            </a:r>
            <a:endParaRPr lang="en-GB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351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DUMMYTAG" val="&lt;DummyForForceWrite&gt;&lt;/DummyForForceWrite&gt;"/>
  <p:tag name="PRESENTER_SHAPEINFO" val="&lt;ThreeDShapeInfo&gt;&lt;uuid val=&quot;{376465E8-CD4E-4DD9-A407-7577AA1E686F}&quot;/&gt;&lt;isInvalidForFieldText val=&quot;0&quot;/&gt;&lt;Image&gt;&lt;filename val=&quot;C:\Users\ricca\Documents\My Adobe Presentations\T01 Session 1 v1\data\asimages\{376465E8-CD4E-4DD9-A407-7577AA1E686F}_MtorLt.png&quot;/&gt;&lt;left val=&quot;666&quot;/&gt;&lt;top val=&quot;327&quot;/&gt;&lt;width val=&quot;299&quot;/&gt;&lt;height val=&quot;212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DUMMYTAG" val="&lt;DummyForForceWrite&gt;&lt;/DummyForForceWrite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7D0D70F-3E50-4C0C-AC50-57F8358BBAD7}&quot;/&gt;&lt;isInvalidForFieldText val=&quot;0&quot;/&gt;&lt;Image&gt;&lt;filename val=&quot;C:\Users\ricca\Documents\My Adobe Presentations\T01 Session 1 v1\data\asimages\{F7D0D70F-3E50-4C0C-AC50-57F8358BBAD7}_MtorLt.png&quot;/&gt;&lt;left val=&quot;-15&quot;/&gt;&lt;top val=&quot;-11&quot;/&gt;&lt;width val=&quot;990&quot;/&gt;&lt;height val=&quot;562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791BB68-F089-45FB-A4D3-7581EBDD2AAE}&quot;/&gt;&lt;isInvalidForFieldText val=&quot;0&quot;/&gt;&lt;Image&gt;&lt;filename val=&quot;C:\Users\ricca\Documents\My Adobe Presentations\T01 Session 1 v1\data\asimages\{A791BB68-F089-45FB-A4D3-7581EBDD2AAE}_MtorLt.png&quot;/&gt;&lt;left val=&quot;-7&quot;/&gt;&lt;top val=&quot;-11&quot;/&gt;&lt;width val=&quot;224&quot;/&gt;&lt;height val=&quot;562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BA9CC3B-9B8F-4D84-8FEE-2659C3BF4AD3}&quot;/&gt;&lt;isInvalidForFieldText val=&quot;0&quot;/&gt;&lt;Image&gt;&lt;filename val=&quot;C:\Users\ricca\Documents\My Adobe Presentations\T01 Session 1 v1\data\asimages\{1BA9CC3B-9B8F-4D84-8FEE-2659C3BF4AD3}_MtorLt.png&quot;/&gt;&lt;left val=&quot;234&quot;/&gt;&lt;top val=&quot;65&quot;/&gt;&lt;width val=&quot;140&quot;/&gt;&lt;height val=&quot;140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750C9B6-820C-4ED8-82C0-955938E18E88}&quot;/&gt;&lt;isInvalidForFieldText val=&quot;0&quot;/&gt;&lt;Image&gt;&lt;filename val=&quot;C:\Users\ricca\Documents\My Adobe Presentations\T01 Session 1 v1\data\asimages\{3750C9B6-820C-4ED8-82C0-955938E18E88}_MtorLt.png&quot;/&gt;&lt;left val=&quot;273&quot;/&gt;&lt;top val=&quot;91&quot;/&gt;&lt;width val=&quot;49&quot;/&gt;&lt;height val=&quot;49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DACDD54-5BE5-45FE-85DD-9787BF917C18}&quot;/&gt;&lt;isInvalidForFieldText val=&quot;0&quot;/&gt;&lt;Image&gt;&lt;filename val=&quot;C:\Users\ricca\Documents\My Adobe Presentations\T01 Session 1 v1\data\asimages\{0DACDD54-5BE5-45FE-85DD-9787BF917C18}_MtorLt.png&quot;/&gt;&lt;left val=&quot;786&quot;/&gt;&lt;top val=&quot;166&quot;/&gt;&lt;width val=&quot;128&quot;/&gt;&lt;height val=&quot;132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2DC8DA1-1895-4AC5-81EA-637948D741E7}&quot;/&gt;&lt;isInvalidForFieldText val=&quot;0&quot;/&gt;&lt;Image&gt;&lt;filename val=&quot;C:\Users\ricca\Documents\My Adobe Presentations\T01 Session 1 v1\data\asimages\{F2DC8DA1-1895-4AC5-81EA-637948D741E7}_MtorLt.png&quot;/&gt;&lt;left val=&quot;845&quot;/&gt;&lt;top val=&quot;28&quot;/&gt;&lt;width val=&quot;68&quot;/&gt;&lt;height val=&quot;67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DUMMYTAG" val="&lt;DummyForForceWrite&gt;&lt;/DummyForForceWrite&gt;"/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DUMMYTAG" val="&lt;DummyForForceWrite&gt;&lt;/DummyForForceWrite&gt;"/>
  <p:tag name="PRESENTER_SHAPEINFO" val="&lt;ThreeDShapeInfo&gt;&lt;uuid val=&quot;{376465E8-CD4E-4DD9-A407-7577AA1E686F}&quot;/&gt;&lt;isInvalidForFieldText val=&quot;0&quot;/&gt;&lt;Image&gt;&lt;filename val=&quot;C:\Users\ricca\Documents\My Adobe Presentations\T01 Session 1 v1\data\asimages\{376465E8-CD4E-4DD9-A407-7577AA1E686F}_MtorLt.png&quot;/&gt;&lt;left val=&quot;666&quot;/&gt;&lt;top val=&quot;327&quot;/&gt;&lt;width val=&quot;299&quot;/&gt;&lt;height val=&quot;212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DUMMYTAG" val="&lt;DummyForForceWrite&gt;&lt;/DummyForForceWrite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7D0D70F-3E50-4C0C-AC50-57F8358BBAD7}&quot;/&gt;&lt;isInvalidForFieldText val=&quot;0&quot;/&gt;&lt;Image&gt;&lt;filename val=&quot;C:\Users\ricca\Documents\My Adobe Presentations\T01 Session 1 v1\data\asimages\{F7D0D70F-3E50-4C0C-AC50-57F8358BBAD7}_MtorLt.png&quot;/&gt;&lt;left val=&quot;-15&quot;/&gt;&lt;top val=&quot;-11&quot;/&gt;&lt;width val=&quot;990&quot;/&gt;&lt;height val=&quot;562&quot;/&gt;&lt;hasText val=&quot;1&quot;/&gt;&lt;/Image&gt;&lt;/ThreeDShape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0FE6241B-7C7C-4877-B7EB-31163C980A2D}&quot;/&gt;&lt;isInvalidForFieldText val=&quot;0&quot;/&gt;&lt;Image&gt;&lt;filename val=&quot;C:\Users\ricca\Documents\My Adobe Presentations\T01 Session 1 v1\data\asimages\{0FE6241B-7C7C-4877-B7EB-31163C980A2D}_MtorLt.png&quot;/&gt;&lt;left val=&quot;-1&quot;/&gt;&lt;top val=&quot;-1&quot;/&gt;&lt;width val=&quot;546&quot;/&gt;&lt;height val=&quot;542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4&quot;/&gt;&lt;lineCharCount val=&quot;18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.PNG&quot;/&gt;"/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DUMMYTAG" val="&lt;DummyForForceWrite&gt;&lt;/DummyForForceWrite&gt;"/>
  <p:tag name="PRESENTER_SHAPEINFO" val="&lt;ThreeDShapeInfo&gt;&lt;uuid val=&quot;{27592B98-1F24-4C4B-A8E5-F6862D197A6A}&quot;/&gt;&lt;isInvalidForFieldText val=&quot;0&quot;/&gt;&lt;Image&gt;&lt;filename val=&quot;C:\Users\ricca\Documents\My Adobe Presentations\T01 Session 1 v1\data\asimages\{27592B98-1F24-4C4B-A8E5-F6862D197A6A}_1.png&quot;/&gt;&lt;left val=&quot;666&quot;/&gt;&lt;top val=&quot;327&quot;/&gt;&lt;width val=&quot;299&quot;/&gt;&lt;height val=&quot;212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DUMMYTAG" val="&lt;DummyForForceWrite&gt;&lt;/DummyForForceWrite&gt;"/>
  <p:tag name="PRESENTER_SHAPETEXTINFO" val="&lt;ShapeTextInfo&gt;&lt;TableIndex row=&quot;-1&quot; col=&quot;-1&quot;&gt;&lt;linesCount val=&quot;2&quot;/&gt;&lt;lineCharCount val=&quot;16&quot;/&gt;&lt;lineCharCount val=&quot;19&quot;/&gt;&lt;/TableIndex&gt;&lt;/ShapeTextInfo&gt;"/>
  <p:tag name="HTML_SHAPEINFO" val="&lt;ThreeDShapeInfo&gt;&lt;uuid val=&quot;&quot;/&gt;&lt;isInvalidForFieldText val=&quot;0&quot;/&gt;&lt;Image&gt;&lt;filename val=&quot;C:\Users\ricca\Documents\My Adobe Presentations\T01 Session 1 v1\data\asimages\{09FFB22A-65BA-46F5-B095-85EBF8B788B4}_1.png&quot;/&gt;&lt;left val=&quot;188&quot;/&gt;&lt;top val=&quot;374&quot;/&gt;&lt;width val=&quot;495&quot;/&gt;&lt;height val=&quot;142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791BB68-F089-45FB-A4D3-7581EBDD2AAE}&quot;/&gt;&lt;isInvalidForFieldText val=&quot;0&quot;/&gt;&lt;Image&gt;&lt;filename val=&quot;C:\Users\ricca\Documents\My Adobe Presentations\T01 Session 1 v1\data\asimages\{A791BB68-F089-45FB-A4D3-7581EBDD2AAE}_MtorLt.png&quot;/&gt;&lt;left val=&quot;-7&quot;/&gt;&lt;top val=&quot;-11&quot;/&gt;&lt;width val=&quot;224&quot;/&gt;&lt;height val=&quot;562&quot;/&gt;&lt;hasText val=&quot;1&quot;/&gt;&lt;/Image&gt;&lt;/ThreeDShape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BA9CC3B-9B8F-4D84-8FEE-2659C3BF4AD3}&quot;/&gt;&lt;isInvalidForFieldText val=&quot;0&quot;/&gt;&lt;Image&gt;&lt;filename val=&quot;C:\Users\ricca\Documents\My Adobe Presentations\T01 Session 1 v1\data\asimages\{1BA9CC3B-9B8F-4D84-8FEE-2659C3BF4AD3}_MtorLt.png&quot;/&gt;&lt;left val=&quot;234&quot;/&gt;&lt;top val=&quot;65&quot;/&gt;&lt;width val=&quot;140&quot;/&gt;&lt;height val=&quot;140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750C9B6-820C-4ED8-82C0-955938E18E88}&quot;/&gt;&lt;isInvalidForFieldText val=&quot;0&quot;/&gt;&lt;Image&gt;&lt;filename val=&quot;C:\Users\ricca\Documents\My Adobe Presentations\T01 Session 1 v1\data\asimages\{3750C9B6-820C-4ED8-82C0-955938E18E88}_MtorLt.png&quot;/&gt;&lt;left val=&quot;273&quot;/&gt;&lt;top val=&quot;91&quot;/&gt;&lt;width val=&quot;49&quot;/&gt;&lt;height val=&quot;49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DACDD54-5BE5-45FE-85DD-9787BF917C18}&quot;/&gt;&lt;isInvalidForFieldText val=&quot;0&quot;/&gt;&lt;Image&gt;&lt;filename val=&quot;C:\Users\ricca\Documents\My Adobe Presentations\T01 Session 1 v1\data\asimages\{0DACDD54-5BE5-45FE-85DD-9787BF917C18}_MtorLt.png&quot;/&gt;&lt;left val=&quot;786&quot;/&gt;&lt;top val=&quot;166&quot;/&gt;&lt;width val=&quot;128&quot;/&gt;&lt;height val=&quot;132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2DC8DA1-1895-4AC5-81EA-637948D741E7}&quot;/&gt;&lt;isInvalidForFieldText val=&quot;0&quot;/&gt;&lt;Image&gt;&lt;filename val=&quot;C:\Users\ricca\Documents\My Adobe Presentations\T01 Session 1 v1\data\asimages\{F2DC8DA1-1895-4AC5-81EA-637948D741E7}_MtorLt.png&quot;/&gt;&lt;left val=&quot;845&quot;/&gt;&lt;top val=&quot;28&quot;/&gt;&lt;width val=&quot;68&quot;/&gt;&lt;height val=&quot;67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DUMMYTAG" val="&lt;DummyForForceWrite&gt;&lt;/DummyForForceWrite&gt;"/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Master">
  <a:themeElements>
    <a:clrScheme name="2017-Blue">
      <a:dk1>
        <a:sysClr val="windowText" lastClr="000000"/>
      </a:dk1>
      <a:lt1>
        <a:sysClr val="window" lastClr="FFFFFF"/>
      </a:lt1>
      <a:dk2>
        <a:srgbClr val="2D3847"/>
      </a:dk2>
      <a:lt2>
        <a:srgbClr val="E7E6E6"/>
      </a:lt2>
      <a:accent1>
        <a:srgbClr val="066DCA"/>
      </a:accent1>
      <a:accent2>
        <a:srgbClr val="00A4E6"/>
      </a:accent2>
      <a:accent3>
        <a:srgbClr val="00B0D3"/>
      </a:accent3>
      <a:accent4>
        <a:srgbClr val="3ABFC4"/>
      </a:accent4>
      <a:accent5>
        <a:srgbClr val="21C0D7"/>
      </a:accent5>
      <a:accent6>
        <a:srgbClr val="55D4F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C77493874D704EA374E4A60A0A3649" ma:contentTypeVersion="14" ma:contentTypeDescription="Create a new document." ma:contentTypeScope="" ma:versionID="b7c16742fdc54feeeb04b778ab58db2e">
  <xsd:schema xmlns:xsd="http://www.w3.org/2001/XMLSchema" xmlns:xs="http://www.w3.org/2001/XMLSchema" xmlns:p="http://schemas.microsoft.com/office/2006/metadata/properties" xmlns:ns3="8b6d164f-2b40-4416-8144-c7d0f14d3804" xmlns:ns4="d2f56cb9-2c25-43d2-94f9-ac3ceb622ff3" targetNamespace="http://schemas.microsoft.com/office/2006/metadata/properties" ma:root="true" ma:fieldsID="88e5aef68126c69350b5ed720b300138" ns3:_="" ns4:_="">
    <xsd:import namespace="8b6d164f-2b40-4416-8144-c7d0f14d3804"/>
    <xsd:import namespace="d2f56cb9-2c25-43d2-94f9-ac3ceb622ff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d164f-2b40-4416-8144-c7d0f14d38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f56cb9-2c25-43d2-94f9-ac3ceb622ff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3F11B1-BDFA-45BF-824F-B84E9785A036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d2f56cb9-2c25-43d2-94f9-ac3ceb622ff3"/>
    <ds:schemaRef ds:uri="8b6d164f-2b40-4416-8144-c7d0f14d3804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0936452-67C7-4398-A1E7-5530FBCB7B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6d164f-2b40-4416-8144-c7d0f14d3804"/>
    <ds:schemaRef ds:uri="d2f56cb9-2c25-43d2-94f9-ac3ceb622f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81F279-174C-49F1-ADE6-ABB3E6E044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13915</TotalTime>
  <Words>942</Words>
  <Application>Microsoft Office PowerPoint</Application>
  <PresentationFormat>Widescreen</PresentationFormat>
  <Paragraphs>156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Aller</vt:lpstr>
      <vt:lpstr>Aller Bold</vt:lpstr>
      <vt:lpstr>Aller Light</vt:lpstr>
      <vt:lpstr>Arial</vt:lpstr>
      <vt:lpstr>Calibri</vt:lpstr>
      <vt:lpstr>Gill Sans</vt:lpstr>
      <vt:lpstr>Montserrat Hairline</vt:lpstr>
      <vt:lpstr>Segoe UI Light</vt:lpstr>
      <vt:lpstr>Master</vt:lpstr>
      <vt:lpstr>1_Master</vt:lpstr>
      <vt:lpstr>Legislative update 2023 / 24</vt:lpstr>
      <vt:lpstr>PowerPoint Presentation</vt:lpstr>
      <vt:lpstr>What do we know from last year end?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CIPP</dc:creator>
  <dc:description>1.2</dc:description>
  <cp:lastModifiedBy>Mathew Akrigg</cp:lastModifiedBy>
  <cp:revision>78</cp:revision>
  <dcterms:created xsi:type="dcterms:W3CDTF">2019-10-25T08:27:19Z</dcterms:created>
  <dcterms:modified xsi:type="dcterms:W3CDTF">2023-07-05T21:43:49Z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0x010100B4C77493874D704EA374E4A60A0A3649</vt:lpwstr>
  </property>
  <property fmtid="{D5CDD505-2E9C-101B-9397-08002B2CF9AE}" pid="3" name="ArticulateGUID">
    <vt:lpwstr>2DDD6B9A-E33B-40F8-BFE0-7795259F1F82</vt:lpwstr>
  </property>
  <property fmtid="{D5CDD505-2E9C-101B-9397-08002B2CF9AE}" pid="4" name="ArticulatePath">
    <vt:lpwstr>21.12.09 BeConnected Session 1 SJ</vt:lpwstr>
  </property>
</Properties>
</file>